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652" r:id="rId3"/>
    <p:sldMasterId id="2147483654" r:id="rId4"/>
    <p:sldMasterId id="2147483656" r:id="rId5"/>
    <p:sldMasterId id="2147483658" r:id="rId6"/>
    <p:sldMasterId id="2147483660" r:id="rId7"/>
    <p:sldMasterId id="2147483661" r:id="rId8"/>
    <p:sldMasterId id="2147483663" r:id="rId9"/>
  </p:sldMasterIdLst>
  <p:notesMasterIdLst>
    <p:notesMasterId r:id="rId60"/>
  </p:notesMasterIdLst>
  <p:handoutMasterIdLst>
    <p:handoutMasterId r:id="rId61"/>
  </p:handoutMasterIdLst>
  <p:sldIdLst>
    <p:sldId id="256" r:id="rId10"/>
    <p:sldId id="260" r:id="rId11"/>
    <p:sldId id="257" r:id="rId12"/>
    <p:sldId id="306" r:id="rId13"/>
    <p:sldId id="258" r:id="rId14"/>
    <p:sldId id="265" r:id="rId15"/>
    <p:sldId id="266" r:id="rId16"/>
    <p:sldId id="263" r:id="rId17"/>
    <p:sldId id="274" r:id="rId18"/>
    <p:sldId id="302" r:id="rId19"/>
    <p:sldId id="264" r:id="rId20"/>
    <p:sldId id="259" r:id="rId21"/>
    <p:sldId id="261" r:id="rId22"/>
    <p:sldId id="303" r:id="rId23"/>
    <p:sldId id="307" r:id="rId24"/>
    <p:sldId id="262" r:id="rId25"/>
    <p:sldId id="278" r:id="rId26"/>
    <p:sldId id="268" r:id="rId27"/>
    <p:sldId id="269" r:id="rId28"/>
    <p:sldId id="271" r:id="rId29"/>
    <p:sldId id="273" r:id="rId30"/>
    <p:sldId id="272" r:id="rId31"/>
    <p:sldId id="267" r:id="rId32"/>
    <p:sldId id="305" r:id="rId33"/>
    <p:sldId id="277" r:id="rId34"/>
    <p:sldId id="288" r:id="rId35"/>
    <p:sldId id="289" r:id="rId36"/>
    <p:sldId id="290" r:id="rId37"/>
    <p:sldId id="275" r:id="rId38"/>
    <p:sldId id="276" r:id="rId39"/>
    <p:sldId id="281" r:id="rId40"/>
    <p:sldId id="299" r:id="rId41"/>
    <p:sldId id="309" r:id="rId42"/>
    <p:sldId id="282" r:id="rId43"/>
    <p:sldId id="283" r:id="rId44"/>
    <p:sldId id="286" r:id="rId45"/>
    <p:sldId id="285" r:id="rId46"/>
    <p:sldId id="284" r:id="rId47"/>
    <p:sldId id="287" r:id="rId48"/>
    <p:sldId id="270" r:id="rId49"/>
    <p:sldId id="296" r:id="rId50"/>
    <p:sldId id="297" r:id="rId51"/>
    <p:sldId id="304" r:id="rId52"/>
    <p:sldId id="294" r:id="rId53"/>
    <p:sldId id="291" r:id="rId54"/>
    <p:sldId id="293" r:id="rId55"/>
    <p:sldId id="308" r:id="rId56"/>
    <p:sldId id="298" r:id="rId57"/>
    <p:sldId id="310" r:id="rId58"/>
    <p:sldId id="295" r:id="rId5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CCFF"/>
    <a:srgbClr val="F1DAAD"/>
    <a:srgbClr val="29297B"/>
    <a:srgbClr val="3333CC"/>
    <a:srgbClr val="19194B"/>
    <a:srgbClr val="1B1B51"/>
    <a:srgbClr val="24246E"/>
    <a:srgbClr val="2F2F8D"/>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90" d="100"/>
          <a:sy n="90" d="100"/>
        </p:scale>
        <p:origin x="-6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2544"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1"/>
            <a:ext cx="3170238" cy="481013"/>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668">
              <a:defRPr sz="1200" smtClean="0"/>
            </a:lvl1pPr>
          </a:lstStyle>
          <a:p>
            <a:pPr>
              <a:defRPr/>
            </a:pPr>
            <a:endParaRPr lang="en-US"/>
          </a:p>
        </p:txBody>
      </p:sp>
      <p:sp>
        <p:nvSpPr>
          <p:cNvPr id="18435" name="Rectangle 3"/>
          <p:cNvSpPr>
            <a:spLocks noGrp="1" noChangeArrowheads="1"/>
          </p:cNvSpPr>
          <p:nvPr>
            <p:ph type="dt" sz="quarter" idx="1"/>
          </p:nvPr>
        </p:nvSpPr>
        <p:spPr bwMode="auto">
          <a:xfrm>
            <a:off x="4143375" y="1"/>
            <a:ext cx="3170238" cy="481013"/>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668">
              <a:defRPr sz="1200" smtClean="0"/>
            </a:lvl1pPr>
          </a:lstStyle>
          <a:p>
            <a:pPr>
              <a:defRPr/>
            </a:pPr>
            <a:endParaRPr lang="en-US"/>
          </a:p>
        </p:txBody>
      </p:sp>
      <p:sp>
        <p:nvSpPr>
          <p:cNvPr id="18436" name="Rectangle 4"/>
          <p:cNvSpPr>
            <a:spLocks noGrp="1" noChangeArrowheads="1"/>
          </p:cNvSpPr>
          <p:nvPr>
            <p:ph type="ftr" sz="quarter" idx="2"/>
          </p:nvPr>
        </p:nvSpPr>
        <p:spPr bwMode="auto">
          <a:xfrm>
            <a:off x="0" y="9118601"/>
            <a:ext cx="3170238" cy="481013"/>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668">
              <a:defRPr sz="1200" smtClean="0"/>
            </a:lvl1pPr>
          </a:lstStyle>
          <a:p>
            <a:pPr>
              <a:defRPr/>
            </a:pPr>
            <a:r>
              <a:rPr lang="en-US"/>
              <a:t>Presentation 101 for Graduate Students: A guide to giving a quality presention,    J. Paul Robinson, Professor, Purdue University, 2003</a:t>
            </a:r>
          </a:p>
        </p:txBody>
      </p:sp>
      <p:sp>
        <p:nvSpPr>
          <p:cNvPr id="18437" name="Rectangle 5"/>
          <p:cNvSpPr>
            <a:spLocks noGrp="1" noChangeArrowheads="1"/>
          </p:cNvSpPr>
          <p:nvPr>
            <p:ph type="sldNum" sz="quarter" idx="3"/>
          </p:nvPr>
        </p:nvSpPr>
        <p:spPr bwMode="auto">
          <a:xfrm>
            <a:off x="4143375" y="9118601"/>
            <a:ext cx="3170238" cy="481013"/>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668">
              <a:defRPr sz="1200" smtClean="0"/>
            </a:lvl1pPr>
          </a:lstStyle>
          <a:p>
            <a:pPr>
              <a:defRPr/>
            </a:pPr>
            <a:fld id="{0E491C9B-3BC2-4FF3-88F3-108300BB753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1"/>
            <a:ext cx="3170238" cy="481013"/>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668">
              <a:defRPr sz="1200" smtClean="0"/>
            </a:lvl1pPr>
          </a:lstStyle>
          <a:p>
            <a:pPr>
              <a:defRPr/>
            </a:pPr>
            <a:endParaRPr lang="en-US"/>
          </a:p>
        </p:txBody>
      </p:sp>
      <p:sp>
        <p:nvSpPr>
          <p:cNvPr id="19459" name="Rectangle 3"/>
          <p:cNvSpPr>
            <a:spLocks noGrp="1" noChangeArrowheads="1"/>
          </p:cNvSpPr>
          <p:nvPr>
            <p:ph type="dt" idx="1"/>
          </p:nvPr>
        </p:nvSpPr>
        <p:spPr bwMode="auto">
          <a:xfrm>
            <a:off x="4143375" y="1"/>
            <a:ext cx="3170238" cy="481013"/>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668">
              <a:defRPr sz="1200" smtClean="0"/>
            </a:lvl1pPr>
          </a:lstStyle>
          <a:p>
            <a:pPr>
              <a:defRPr/>
            </a:pPr>
            <a:endParaRPr lang="en-US"/>
          </a:p>
        </p:txBody>
      </p:sp>
      <p:sp>
        <p:nvSpPr>
          <p:cNvPr id="65540"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31839" y="4560889"/>
            <a:ext cx="5851525" cy="432117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9118601"/>
            <a:ext cx="3170238" cy="481013"/>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668">
              <a:defRPr sz="1200" smtClean="0"/>
            </a:lvl1pPr>
          </a:lstStyle>
          <a:p>
            <a:pPr>
              <a:defRPr/>
            </a:pPr>
            <a:r>
              <a:rPr lang="en-US"/>
              <a:t>Presentation 101 for Graduate Students: A guide to giving a quality presention,    J. Paul Robinson, Professor, Purdue University, 2003</a:t>
            </a:r>
          </a:p>
        </p:txBody>
      </p:sp>
      <p:sp>
        <p:nvSpPr>
          <p:cNvPr id="19463" name="Rectangle 7"/>
          <p:cNvSpPr>
            <a:spLocks noGrp="1" noChangeArrowheads="1"/>
          </p:cNvSpPr>
          <p:nvPr>
            <p:ph type="sldNum" sz="quarter" idx="5"/>
          </p:nvPr>
        </p:nvSpPr>
        <p:spPr bwMode="auto">
          <a:xfrm>
            <a:off x="4143375" y="9118601"/>
            <a:ext cx="3170238" cy="481013"/>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668">
              <a:defRPr sz="1200" smtClean="0"/>
            </a:lvl1pPr>
          </a:lstStyle>
          <a:p>
            <a:pPr>
              <a:defRPr/>
            </a:pPr>
            <a:fld id="{81F3FAF5-E08F-4A2C-91BB-1AF01B8C8CC6}"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66563" name="Rectangle 7"/>
          <p:cNvSpPr>
            <a:spLocks noGrp="1" noChangeArrowheads="1"/>
          </p:cNvSpPr>
          <p:nvPr>
            <p:ph type="sldNum" sz="quarter" idx="5"/>
          </p:nvPr>
        </p:nvSpPr>
        <p:spPr>
          <a:noFill/>
        </p:spPr>
        <p:txBody>
          <a:bodyPr/>
          <a:lstStyle/>
          <a:p>
            <a:fld id="{34638590-5528-40C4-BA8A-CDF3DB2F70E4}" type="slidenum">
              <a:rPr lang="en-US"/>
              <a:pPr/>
              <a:t>1</a:t>
            </a:fld>
            <a:endParaRPr lang="en-US"/>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74755" name="Rectangle 7"/>
          <p:cNvSpPr>
            <a:spLocks noGrp="1" noChangeArrowheads="1"/>
          </p:cNvSpPr>
          <p:nvPr>
            <p:ph type="sldNum" sz="quarter" idx="5"/>
          </p:nvPr>
        </p:nvSpPr>
        <p:spPr>
          <a:noFill/>
        </p:spPr>
        <p:txBody>
          <a:bodyPr/>
          <a:lstStyle/>
          <a:p>
            <a:fld id="{84600860-CA16-4C42-848D-2AFFE55DEBD2}" type="slidenum">
              <a:rPr lang="en-US"/>
              <a:pPr/>
              <a:t>10</a:t>
            </a:fld>
            <a:endParaRPr lang="en-US"/>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76803" name="Rectangle 7"/>
          <p:cNvSpPr>
            <a:spLocks noGrp="1" noChangeArrowheads="1"/>
          </p:cNvSpPr>
          <p:nvPr>
            <p:ph type="sldNum" sz="quarter" idx="5"/>
          </p:nvPr>
        </p:nvSpPr>
        <p:spPr>
          <a:noFill/>
        </p:spPr>
        <p:txBody>
          <a:bodyPr/>
          <a:lstStyle/>
          <a:p>
            <a:fld id="{1037AFA7-1C19-4761-A866-29F5B028E1E2}" type="slidenum">
              <a:rPr lang="en-US"/>
              <a:pPr/>
              <a:t>11</a:t>
            </a:fld>
            <a:endParaRPr lang="en-US"/>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xfrm>
            <a:off x="731838" y="4560889"/>
            <a:ext cx="6265862" cy="3938586"/>
          </a:xfrm>
          <a:noFill/>
          <a:ln/>
        </p:spPr>
        <p:txBody>
          <a:bodyPr/>
          <a:lstStyle/>
          <a:p>
            <a:pPr eaLnBrk="1" hangingPunct="1">
              <a:lnSpc>
                <a:spcPct val="90000"/>
              </a:lnSpc>
            </a:pPr>
            <a:r>
              <a:rPr lang="en-US" smtClean="0"/>
              <a:t>The personal habits of the speaker are really important. Remember, that you are standing in front of an audience for 40 minutes to an hour. You are the center of attention. All eyes are focused on you. Everything you do will be observed. If you do something often enough you will start to annoy someone. For example, how many times have you see a speaker face the screen and never look at the audience? Alternatively, have you seen someone walk all over the place making you wonder where they are going next? Or perhaps you are wondering if they are going to fall down the step at the edge of the stage because they are getting closer and closer?</a:t>
            </a:r>
          </a:p>
          <a:p>
            <a:pPr eaLnBrk="1" hangingPunct="1">
              <a:lnSpc>
                <a:spcPct val="90000"/>
              </a:lnSpc>
            </a:pPr>
            <a:endParaRPr lang="en-US" smtClean="0"/>
          </a:p>
          <a:p>
            <a:pPr eaLnBrk="1" hangingPunct="1">
              <a:lnSpc>
                <a:spcPct val="90000"/>
              </a:lnSpc>
            </a:pPr>
            <a:r>
              <a:rPr lang="en-US" smtClean="0"/>
              <a:t>How about that speaker that says at the end of every sentence :You know what I mean”? Or the speaker that says “Ummmm” or “Ahhh” just hundreds of times. So many that you start to count them and by the end of the presentation, you notes contain little hatch marks with the number and you have no idea what they said.  Don’t look down at your notes and say “let me see, where was I, did that did that…..oh yes here I am” If you don’t have something valuable to say, don’t say it.</a:t>
            </a:r>
          </a:p>
          <a:p>
            <a:pPr eaLnBrk="1" hangingPunct="1">
              <a:lnSpc>
                <a:spcPct val="90000"/>
              </a:lnSpc>
            </a:pPr>
            <a:r>
              <a:rPr lang="en-US" smtClean="0"/>
              <a:t>Don’t put your hand in your pockets and play with your keys! Yes I have see that happen many times. Don’t click a pen constantly, and don’t tap the pointer stick on the floor! </a:t>
            </a:r>
          </a:p>
          <a:p>
            <a:pPr eaLnBrk="1" hangingPunct="1">
              <a:lnSpc>
                <a:spcPct val="90000"/>
              </a:lnSpc>
            </a:pPr>
            <a:r>
              <a:rPr lang="en-US" smtClean="0"/>
              <a:t>If you make a joke, do it quickly, sparingly and don’t push it! Humor is something best left for professionals…even they have trouble keeping a job!</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77827" name="Rectangle 7"/>
          <p:cNvSpPr>
            <a:spLocks noGrp="1" noChangeArrowheads="1"/>
          </p:cNvSpPr>
          <p:nvPr>
            <p:ph type="sldNum" sz="quarter" idx="5"/>
          </p:nvPr>
        </p:nvSpPr>
        <p:spPr>
          <a:noFill/>
        </p:spPr>
        <p:txBody>
          <a:bodyPr/>
          <a:lstStyle/>
          <a:p>
            <a:fld id="{954AB8EB-E225-4498-9199-A89EAC6F792D}" type="slidenum">
              <a:rPr lang="en-US"/>
              <a:pPr/>
              <a:t>12</a:t>
            </a:fld>
            <a:endParaRPr lang="en-US"/>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xfrm>
            <a:off x="731839" y="4560889"/>
            <a:ext cx="5851525" cy="4175125"/>
          </a:xfrm>
          <a:noFill/>
          <a:ln/>
        </p:spPr>
        <p:txBody>
          <a:bodyPr/>
          <a:lstStyle/>
          <a:p>
            <a:pPr eaLnBrk="1" hangingPunct="1"/>
            <a:r>
              <a:rPr lang="en-US" smtClean="0"/>
              <a:t>I was once at a meeting in the 1980s when pointers were great big lasers connected to the mains power. One speaker left the pointer on continuously and literally sprayed the audience. It was almost funny – every time the speaker turned around, the laser strayed along a few lines of the audience and people would duck as the laser hit them. The speaker never realized this, until the chair person finally mentioned it to the speaker. This was a nationally known speaker at a major international meeting (World Congress of Immunology!!)</a:t>
            </a:r>
          </a:p>
          <a:p>
            <a:pPr eaLnBrk="1" hangingPunct="1"/>
            <a:endParaRPr lang="en-US" smtClean="0"/>
          </a:p>
          <a:p>
            <a:pPr eaLnBrk="1" hangingPunct="1"/>
            <a:r>
              <a:rPr lang="en-US" smtClean="0"/>
              <a:t>I was recently at a meeting and the speaker literally held his finger on the laser button continuously. The laser was always on and it became a pointless tool. Not only that, but after 15 minutes the pointer died. He looked at it and asked for another. He then proceeded to leave the second pointer on continuously. It was really annoying because it jumped all over the screen. 20 minutes later, he flattened the batteries. “”These laser pointers always go flat on me” he proclaimed annoyed that the laser was dead. No one offered their laser pointer because he would have flattened that too. Sounds unlikely? It really happened.</a:t>
            </a:r>
          </a:p>
          <a:p>
            <a:pPr eaLnBrk="1" hangingPunct="1"/>
            <a:endParaRPr lang="en-US" smtClean="0"/>
          </a:p>
          <a:p>
            <a:pPr eaLnBrk="1" hangingPunct="1"/>
            <a:r>
              <a:rPr lang="en-US" smtClean="0"/>
              <a:t>I have also observed people who point at every item on the slide, and move it up and down all the time. This is rally bad style. Use the pointer for emphasis only. Guide the audience to the area of the screen and turn it off.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78851" name="Rectangle 7"/>
          <p:cNvSpPr>
            <a:spLocks noGrp="1" noChangeArrowheads="1"/>
          </p:cNvSpPr>
          <p:nvPr>
            <p:ph type="sldNum" sz="quarter" idx="5"/>
          </p:nvPr>
        </p:nvSpPr>
        <p:spPr>
          <a:noFill/>
        </p:spPr>
        <p:txBody>
          <a:bodyPr/>
          <a:lstStyle/>
          <a:p>
            <a:fld id="{5FEB202F-F649-4592-AE2E-629F7BB51B2B}" type="slidenum">
              <a:rPr lang="en-US"/>
              <a:pPr/>
              <a:t>13</a:t>
            </a:fld>
            <a:endParaRPr lang="en-US"/>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79875" name="Rectangle 7"/>
          <p:cNvSpPr>
            <a:spLocks noGrp="1" noChangeArrowheads="1"/>
          </p:cNvSpPr>
          <p:nvPr>
            <p:ph type="sldNum" sz="quarter" idx="5"/>
          </p:nvPr>
        </p:nvSpPr>
        <p:spPr>
          <a:noFill/>
        </p:spPr>
        <p:txBody>
          <a:bodyPr/>
          <a:lstStyle/>
          <a:p>
            <a:fld id="{7A860247-848B-4A53-98C6-8E1B74DF9195}" type="slidenum">
              <a:rPr lang="en-US"/>
              <a:pPr/>
              <a:t>14</a:t>
            </a:fld>
            <a:endParaRPr 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Presentation 101 for Graduate Students: A guide to giving a quality presention,    J. Paul Robinson, Professor, Purdue University, 2003</a:t>
            </a:r>
            <a:endParaRPr lang="en-US"/>
          </a:p>
        </p:txBody>
      </p:sp>
      <p:sp>
        <p:nvSpPr>
          <p:cNvPr id="5" name="Slide Number Placeholder 4"/>
          <p:cNvSpPr>
            <a:spLocks noGrp="1"/>
          </p:cNvSpPr>
          <p:nvPr>
            <p:ph type="sldNum" sz="quarter" idx="11"/>
          </p:nvPr>
        </p:nvSpPr>
        <p:spPr/>
        <p:txBody>
          <a:bodyPr/>
          <a:lstStyle/>
          <a:p>
            <a:pPr>
              <a:defRPr/>
            </a:pPr>
            <a:fld id="{81F3FAF5-E08F-4A2C-91BB-1AF01B8C8CC6}"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80899" name="Rectangle 7"/>
          <p:cNvSpPr>
            <a:spLocks noGrp="1" noChangeArrowheads="1"/>
          </p:cNvSpPr>
          <p:nvPr>
            <p:ph type="sldNum" sz="quarter" idx="5"/>
          </p:nvPr>
        </p:nvSpPr>
        <p:spPr>
          <a:noFill/>
        </p:spPr>
        <p:txBody>
          <a:bodyPr/>
          <a:lstStyle/>
          <a:p>
            <a:fld id="{F4A21F92-C214-4401-8BEC-ED2E2E9E22DD}" type="slidenum">
              <a:rPr lang="en-US"/>
              <a:pPr/>
              <a:t>16</a:t>
            </a:fld>
            <a:endParaRPr lang="en-US"/>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a:lstStyle/>
          <a:p>
            <a:pPr eaLnBrk="1" hangingPunct="1"/>
            <a:r>
              <a:rPr lang="en-US" smtClean="0"/>
              <a:t>Contrast is the most important feature of slides. If you have good contrast the audience can usually read the slide. If you have a complex color background, you will probably reduce the contrast making it harder, not easier for the audience to read your slides. If you know that the theater you are presenting in will be very large, you are far better at making a high contrast presentation even in black and white. </a:t>
            </a:r>
          </a:p>
          <a:p>
            <a:pPr eaLnBrk="1" hangingPunct="1"/>
            <a:endParaRPr lang="en-US" smtClean="0"/>
          </a:p>
          <a:p>
            <a:pPr eaLnBrk="1" hangingPunct="1"/>
            <a:r>
              <a:rPr lang="en-US" smtClean="0"/>
              <a:t>Just remember, that if you make a pretty background, it might look so good that your audience missed the data in your slide!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81923" name="Rectangle 7"/>
          <p:cNvSpPr>
            <a:spLocks noGrp="1" noChangeArrowheads="1"/>
          </p:cNvSpPr>
          <p:nvPr>
            <p:ph type="sldNum" sz="quarter" idx="5"/>
          </p:nvPr>
        </p:nvSpPr>
        <p:spPr>
          <a:noFill/>
        </p:spPr>
        <p:txBody>
          <a:bodyPr/>
          <a:lstStyle/>
          <a:p>
            <a:fld id="{71B232C7-F399-49B7-B819-E7A309BC4384}" type="slidenum">
              <a:rPr lang="en-US"/>
              <a:pPr/>
              <a:t>17</a:t>
            </a:fld>
            <a:endParaRPr lang="en-US"/>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82947" name="Rectangle 7"/>
          <p:cNvSpPr>
            <a:spLocks noGrp="1" noChangeArrowheads="1"/>
          </p:cNvSpPr>
          <p:nvPr>
            <p:ph type="sldNum" sz="quarter" idx="5"/>
          </p:nvPr>
        </p:nvSpPr>
        <p:spPr>
          <a:noFill/>
        </p:spPr>
        <p:txBody>
          <a:bodyPr/>
          <a:lstStyle/>
          <a:p>
            <a:fld id="{D905786C-6FD5-46CE-A669-3B4F57B3F661}" type="slidenum">
              <a:rPr lang="en-US"/>
              <a:pPr/>
              <a:t>18</a:t>
            </a:fld>
            <a:endParaRPr lang="en-US"/>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ln/>
        </p:spPr>
        <p:txBody>
          <a:bodyPr/>
          <a:lstStyle/>
          <a:p>
            <a:pPr eaLnBrk="1" hangingPunct="1"/>
            <a:r>
              <a:rPr lang="en-US" smtClean="0"/>
              <a:t>Remember you only have a short period of time to get your message across so list out the key features only. </a:t>
            </a:r>
          </a:p>
          <a:p>
            <a:pPr eaLnBrk="1" hangingPunct="1"/>
            <a:endParaRPr lang="en-US" smtClean="0"/>
          </a:p>
          <a:p>
            <a:pPr eaLnBrk="1" hangingPunct="1"/>
            <a:r>
              <a:rPr lang="en-US" smtClean="0"/>
              <a:t>The above slide defined 4 simple points, each of which you could expand easily. This slide is monochrome and is a very simple slide. There are few enough points on the slide that you can bring all the points up at one time, rather than bringing each line using a fancy animation.</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83971" name="Rectangle 7"/>
          <p:cNvSpPr>
            <a:spLocks noGrp="1" noChangeArrowheads="1"/>
          </p:cNvSpPr>
          <p:nvPr>
            <p:ph type="sldNum" sz="quarter" idx="5"/>
          </p:nvPr>
        </p:nvSpPr>
        <p:spPr>
          <a:noFill/>
        </p:spPr>
        <p:txBody>
          <a:bodyPr/>
          <a:lstStyle/>
          <a:p>
            <a:fld id="{8BA2240A-F2AF-4F83-B828-6233FB31CD25}" type="slidenum">
              <a:rPr lang="en-US"/>
              <a:pPr/>
              <a:t>19</a:t>
            </a:fld>
            <a:endParaRPr lang="en-US"/>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p:spPr>
        <p:txBody>
          <a:bodyPr/>
          <a:lstStyle/>
          <a:p>
            <a:pPr eaLnBrk="1" hangingPunct="1"/>
            <a:r>
              <a:rPr lang="en-US" smtClean="0"/>
              <a:t>Here is the same slide jazzed up a little. It uses a standard PowerPoint background, but one that is not overly colorful or complicated. I tend to go for these slide backgrounds because they keep the text mostly black on a white background which as we already discovered give the maximum possible contrast.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68611" name="Rectangle 7"/>
          <p:cNvSpPr>
            <a:spLocks noGrp="1" noChangeArrowheads="1"/>
          </p:cNvSpPr>
          <p:nvPr>
            <p:ph type="sldNum" sz="quarter" idx="5"/>
          </p:nvPr>
        </p:nvSpPr>
        <p:spPr>
          <a:noFill/>
        </p:spPr>
        <p:txBody>
          <a:bodyPr/>
          <a:lstStyle/>
          <a:p>
            <a:fld id="{AD41DDB0-18F6-4235-8D8C-A49E7D887E19}" type="slidenum">
              <a:rPr lang="en-US"/>
              <a:pPr/>
              <a:t>2</a:t>
            </a:fld>
            <a:endParaRPr lang="en-US"/>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84995" name="Rectangle 7"/>
          <p:cNvSpPr>
            <a:spLocks noGrp="1" noChangeArrowheads="1"/>
          </p:cNvSpPr>
          <p:nvPr>
            <p:ph type="sldNum" sz="quarter" idx="5"/>
          </p:nvPr>
        </p:nvSpPr>
        <p:spPr>
          <a:noFill/>
        </p:spPr>
        <p:txBody>
          <a:bodyPr/>
          <a:lstStyle/>
          <a:p>
            <a:fld id="{BB074CA9-43AA-4F14-9995-B0D5BCAC23FA}" type="slidenum">
              <a:rPr lang="en-US"/>
              <a:pPr/>
              <a:t>20</a:t>
            </a:fld>
            <a:endParaRPr lang="en-US"/>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a:ln/>
        </p:spPr>
        <p:txBody>
          <a:bodyPr/>
          <a:lstStyle/>
          <a:p>
            <a:pPr eaLnBrk="1" hangingPunct="1"/>
            <a:r>
              <a:rPr lang="en-US" smtClean="0"/>
              <a:t>This is similar to the previous slide, but has some text color. Sometimes a gentle color is pleasant and quite acceptable, but you have to be careful.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86019" name="Rectangle 7"/>
          <p:cNvSpPr>
            <a:spLocks noGrp="1" noChangeArrowheads="1"/>
          </p:cNvSpPr>
          <p:nvPr>
            <p:ph type="sldNum" sz="quarter" idx="5"/>
          </p:nvPr>
        </p:nvSpPr>
        <p:spPr>
          <a:noFill/>
        </p:spPr>
        <p:txBody>
          <a:bodyPr/>
          <a:lstStyle/>
          <a:p>
            <a:fld id="{08B1D5E7-9FFF-4D65-BA9B-2218A9B64FF9}" type="slidenum">
              <a:rPr lang="en-US"/>
              <a:pPr/>
              <a:t>21</a:t>
            </a:fld>
            <a:endParaRPr lang="en-US"/>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a:ln/>
        </p:spPr>
        <p:txBody>
          <a:bodyPr/>
          <a:lstStyle/>
          <a:p>
            <a:pPr eaLnBrk="1" hangingPunct="1"/>
            <a:r>
              <a:rPr lang="en-US" smtClean="0"/>
              <a:t>Now we are getting very colorful. The primary difference in this slide is the reversal of the text color by placing a colorful background on the slide. It’s a nice picture, but it’s really too complicated and I don’t think this slide is a good one. I would not use this type of background unless my talk was about the sea perhaps!</a:t>
            </a:r>
          </a:p>
          <a:p>
            <a:pPr eaLnBrk="1" hangingPunct="1"/>
            <a:endParaRPr lang="en-US" smtClean="0"/>
          </a:p>
          <a:p>
            <a:pPr eaLnBrk="1" hangingPunct="1"/>
            <a:r>
              <a:rPr lang="en-US" smtClean="0"/>
              <a:t>The text is not easy to read. Using the shadow feature is rarely a good idea. It might be artistic, but it is not easy to read. Don’t make it hard for your audience to decipher what you have written.</a:t>
            </a:r>
          </a:p>
          <a:p>
            <a:pPr eaLnBrk="1" hangingPunct="1"/>
            <a:endParaRPr lang="en-US" smtClean="0"/>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87043" name="Rectangle 7"/>
          <p:cNvSpPr>
            <a:spLocks noGrp="1" noChangeArrowheads="1"/>
          </p:cNvSpPr>
          <p:nvPr>
            <p:ph type="sldNum" sz="quarter" idx="5"/>
          </p:nvPr>
        </p:nvSpPr>
        <p:spPr>
          <a:noFill/>
        </p:spPr>
        <p:txBody>
          <a:bodyPr/>
          <a:lstStyle/>
          <a:p>
            <a:fld id="{6C10B71E-EB35-4387-BC9A-D0B2CAE842C4}" type="slidenum">
              <a:rPr lang="en-US"/>
              <a:pPr/>
              <a:t>22</a:t>
            </a:fld>
            <a:endParaRPr lang="en-US"/>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p:spPr>
        <p:txBody>
          <a:bodyPr/>
          <a:lstStyle/>
          <a:p>
            <a:pPr eaLnBrk="1" hangingPunct="1"/>
            <a:r>
              <a:rPr lang="en-US" smtClean="0"/>
              <a:t>This slide is OK, because the background is mostly black and the text is strong enough to give good contrast. I don’t think that the fireworks is particularly useful, although it might look pretty. This is more useful for a marketing talk at a sales conference than it is for a scientific presentation. Drop the fireworks, and it might be OK.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88067" name="Rectangle 7"/>
          <p:cNvSpPr>
            <a:spLocks noGrp="1" noChangeArrowheads="1"/>
          </p:cNvSpPr>
          <p:nvPr>
            <p:ph type="sldNum" sz="quarter" idx="5"/>
          </p:nvPr>
        </p:nvSpPr>
        <p:spPr>
          <a:noFill/>
        </p:spPr>
        <p:txBody>
          <a:bodyPr/>
          <a:lstStyle/>
          <a:p>
            <a:fld id="{6FE41C01-D4C8-4635-9425-4DAA789BC0CE}" type="slidenum">
              <a:rPr lang="en-US"/>
              <a:pPr/>
              <a:t>23</a:t>
            </a:fld>
            <a:endParaRPr lang="en-US"/>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p:spPr>
        <p:txBody>
          <a:bodyPr/>
          <a:lstStyle/>
          <a:p>
            <a:pPr eaLnBrk="1" hangingPunct="1"/>
            <a:r>
              <a:rPr lang="en-US" smtClean="0"/>
              <a:t>Don’t even think of using red and blue together! I have seen this so many times, it amazes me. It’s just horrible and should never be used. Avoid using lots of colors. It really does not enhance your presentation.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89091" name="Rectangle 7"/>
          <p:cNvSpPr>
            <a:spLocks noGrp="1" noChangeArrowheads="1"/>
          </p:cNvSpPr>
          <p:nvPr>
            <p:ph type="sldNum" sz="quarter" idx="5"/>
          </p:nvPr>
        </p:nvSpPr>
        <p:spPr>
          <a:noFill/>
        </p:spPr>
        <p:txBody>
          <a:bodyPr/>
          <a:lstStyle/>
          <a:p>
            <a:fld id="{95A63744-4A11-4494-AB03-0B887D41EF87}" type="slidenum">
              <a:rPr lang="en-US"/>
              <a:pPr/>
              <a:t>24</a:t>
            </a:fld>
            <a:endParaRPr lang="en-US"/>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93187" name="Rectangle 7"/>
          <p:cNvSpPr>
            <a:spLocks noGrp="1" noChangeArrowheads="1"/>
          </p:cNvSpPr>
          <p:nvPr>
            <p:ph type="sldNum" sz="quarter" idx="5"/>
          </p:nvPr>
        </p:nvSpPr>
        <p:spPr>
          <a:noFill/>
        </p:spPr>
        <p:txBody>
          <a:bodyPr/>
          <a:lstStyle/>
          <a:p>
            <a:fld id="{ADEB4C01-CA07-45BB-A973-12C124EA1D76}" type="slidenum">
              <a:rPr lang="en-US"/>
              <a:pPr/>
              <a:t>25</a:t>
            </a:fld>
            <a:endParaRPr lang="en-US"/>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90115" name="Rectangle 7"/>
          <p:cNvSpPr>
            <a:spLocks noGrp="1" noChangeArrowheads="1"/>
          </p:cNvSpPr>
          <p:nvPr>
            <p:ph type="sldNum" sz="quarter" idx="5"/>
          </p:nvPr>
        </p:nvSpPr>
        <p:spPr>
          <a:noFill/>
        </p:spPr>
        <p:txBody>
          <a:bodyPr/>
          <a:lstStyle/>
          <a:p>
            <a:fld id="{E5BE904A-EB8D-404A-B119-33C5D4A32399}" type="slidenum">
              <a:rPr lang="en-US"/>
              <a:pPr/>
              <a:t>26</a:t>
            </a:fld>
            <a:endParaRPr lang="en-US"/>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pPr eaLnBrk="1" hangingPunct="1"/>
            <a:r>
              <a:rPr lang="en-US" smtClean="0"/>
              <a:t>This is a slide I borrowed from a student presentation in a class that I teach. </a:t>
            </a:r>
          </a:p>
          <a:p>
            <a:pPr eaLnBrk="1" hangingPunct="1"/>
            <a:r>
              <a:rPr lang="en-US" smtClean="0"/>
              <a:t>This student used a vast number of animation sequences. In addition, the red and green text are just nasty! Don’t be fooled into thinking that color makes a badly prepared presentation more acceptable.</a:t>
            </a:r>
          </a:p>
          <a:p>
            <a:pPr eaLnBrk="1" hangingPunct="1"/>
            <a:endParaRPr lang="en-US" smtClean="0"/>
          </a:p>
          <a:p>
            <a:pPr eaLnBrk="1" hangingPunct="1"/>
            <a:r>
              <a:rPr lang="en-US" smtClean="0"/>
              <a:t>If I were rating this slide from 1-10 where 10 was an excellent slide, this would definitely be a 1 or 2.</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91139" name="Rectangle 7"/>
          <p:cNvSpPr>
            <a:spLocks noGrp="1" noChangeArrowheads="1"/>
          </p:cNvSpPr>
          <p:nvPr>
            <p:ph type="sldNum" sz="quarter" idx="5"/>
          </p:nvPr>
        </p:nvSpPr>
        <p:spPr>
          <a:noFill/>
        </p:spPr>
        <p:txBody>
          <a:bodyPr/>
          <a:lstStyle/>
          <a:p>
            <a:fld id="{BC83A931-F3FE-419E-9503-8AAE9542D73A}" type="slidenum">
              <a:rPr lang="en-US"/>
              <a:pPr/>
              <a:t>27</a:t>
            </a:fld>
            <a:endParaRPr lang="en-US"/>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p:spPr>
        <p:txBody>
          <a:bodyPr/>
          <a:lstStyle/>
          <a:p>
            <a:pPr eaLnBrk="1" hangingPunct="1"/>
            <a:r>
              <a:rPr lang="en-US" smtClean="0"/>
              <a:t>This is the opposite of the previous slide. It is monochrome and there are virtually no distracting features. The simple lines demarcate the two sections, and the message is clear. Its not pretty, but the message is very clear.</a:t>
            </a:r>
          </a:p>
          <a:p>
            <a:pPr eaLnBrk="1" hangingPunct="1"/>
            <a:endParaRPr lang="en-US" smtClean="0"/>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92163" name="Rectangle 7"/>
          <p:cNvSpPr>
            <a:spLocks noGrp="1" noChangeArrowheads="1"/>
          </p:cNvSpPr>
          <p:nvPr>
            <p:ph type="sldNum" sz="quarter" idx="5"/>
          </p:nvPr>
        </p:nvSpPr>
        <p:spPr>
          <a:noFill/>
        </p:spPr>
        <p:txBody>
          <a:bodyPr/>
          <a:lstStyle/>
          <a:p>
            <a:fld id="{A474DADC-ADC5-4FA0-B6A4-C052764A17C2}" type="slidenum">
              <a:rPr lang="en-US"/>
              <a:pPr/>
              <a:t>28</a:t>
            </a:fld>
            <a:endParaRPr lang="en-US"/>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p:spPr>
        <p:txBody>
          <a:bodyPr/>
          <a:lstStyle/>
          <a:p>
            <a:pPr eaLnBrk="1" hangingPunct="1"/>
            <a:r>
              <a:rPr lang="en-US" smtClean="0"/>
              <a:t>This slide is a compromise for those who love color. It’s gentle but has a few nice curved lines. It is simple and allows the observer focus on the text. If you used these slide backgrounds, you need to be careful in placing the title text in the center of the blue area. If it is not well placed, it may make the slide look quite imbalanced and draw peoples attention to the inconsistency rather than on the key features.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94211" name="Rectangle 7"/>
          <p:cNvSpPr>
            <a:spLocks noGrp="1" noChangeArrowheads="1"/>
          </p:cNvSpPr>
          <p:nvPr>
            <p:ph type="sldNum" sz="quarter" idx="5"/>
          </p:nvPr>
        </p:nvSpPr>
        <p:spPr>
          <a:noFill/>
        </p:spPr>
        <p:txBody>
          <a:bodyPr/>
          <a:lstStyle/>
          <a:p>
            <a:fld id="{606B03B6-CAC5-4FD0-9ED0-AAD5D57CF57E}" type="slidenum">
              <a:rPr lang="en-US"/>
              <a:pPr/>
              <a:t>29</a:t>
            </a:fld>
            <a:endParaRPr lang="en-US"/>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69635" name="Rectangle 7"/>
          <p:cNvSpPr>
            <a:spLocks noGrp="1" noChangeArrowheads="1"/>
          </p:cNvSpPr>
          <p:nvPr>
            <p:ph type="sldNum" sz="quarter" idx="5"/>
          </p:nvPr>
        </p:nvSpPr>
        <p:spPr>
          <a:noFill/>
        </p:spPr>
        <p:txBody>
          <a:bodyPr/>
          <a:lstStyle/>
          <a:p>
            <a:fld id="{277D9A66-A73C-4004-87A1-0F39046110FB}" type="slidenum">
              <a:rPr lang="en-US"/>
              <a:pPr/>
              <a:t>3</a:t>
            </a:fld>
            <a:endParaRPr lang="en-US"/>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95235" name="Rectangle 7"/>
          <p:cNvSpPr>
            <a:spLocks noGrp="1" noChangeArrowheads="1"/>
          </p:cNvSpPr>
          <p:nvPr>
            <p:ph type="sldNum" sz="quarter" idx="5"/>
          </p:nvPr>
        </p:nvSpPr>
        <p:spPr>
          <a:noFill/>
        </p:spPr>
        <p:txBody>
          <a:bodyPr/>
          <a:lstStyle/>
          <a:p>
            <a:fld id="{4FD89550-6102-4A3C-A368-EB72C9CFCAA5}" type="slidenum">
              <a:rPr lang="en-US"/>
              <a:pPr/>
              <a:t>30</a:t>
            </a:fld>
            <a:endParaRPr lang="en-US"/>
          </a:p>
        </p:txBody>
      </p:sp>
      <p:sp>
        <p:nvSpPr>
          <p:cNvPr id="95236" name="Rectangle 2"/>
          <p:cNvSpPr>
            <a:spLocks noGrp="1" noRot="1" noChangeAspect="1" noChangeArrowheads="1" noTextEdit="1"/>
          </p:cNvSpPr>
          <p:nvPr>
            <p:ph type="sldImg"/>
          </p:nvPr>
        </p:nvSpPr>
        <p:spPr>
          <a:ln/>
        </p:spPr>
      </p:sp>
      <p:sp>
        <p:nvSpPr>
          <p:cNvPr id="9523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96259" name="Rectangle 7"/>
          <p:cNvSpPr>
            <a:spLocks noGrp="1" noChangeArrowheads="1"/>
          </p:cNvSpPr>
          <p:nvPr>
            <p:ph type="sldNum" sz="quarter" idx="5"/>
          </p:nvPr>
        </p:nvSpPr>
        <p:spPr>
          <a:noFill/>
        </p:spPr>
        <p:txBody>
          <a:bodyPr/>
          <a:lstStyle/>
          <a:p>
            <a:fld id="{A6EBA4BE-1ACD-43E8-9E97-B3CEB24CD67C}" type="slidenum">
              <a:rPr lang="en-US"/>
              <a:pPr/>
              <a:t>31</a:t>
            </a:fld>
            <a:endParaRPr lang="en-US"/>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97283" name="Rectangle 7"/>
          <p:cNvSpPr>
            <a:spLocks noGrp="1" noChangeArrowheads="1"/>
          </p:cNvSpPr>
          <p:nvPr>
            <p:ph type="sldNum" sz="quarter" idx="5"/>
          </p:nvPr>
        </p:nvSpPr>
        <p:spPr>
          <a:noFill/>
        </p:spPr>
        <p:txBody>
          <a:bodyPr/>
          <a:lstStyle/>
          <a:p>
            <a:fld id="{F9616EDE-C9A8-41BA-A30A-F4092BBB1BE4}" type="slidenum">
              <a:rPr lang="en-US"/>
              <a:pPr/>
              <a:t>32</a:t>
            </a:fld>
            <a:endParaRPr lang="en-US"/>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Presentation 101 for Graduate Students: A guide to giving a quality presention,    J. Paul Robinson, Professor, Purdue University, 2003</a:t>
            </a:r>
            <a:endParaRPr lang="en-US"/>
          </a:p>
        </p:txBody>
      </p:sp>
      <p:sp>
        <p:nvSpPr>
          <p:cNvPr id="5" name="Slide Number Placeholder 4"/>
          <p:cNvSpPr>
            <a:spLocks noGrp="1"/>
          </p:cNvSpPr>
          <p:nvPr>
            <p:ph type="sldNum" sz="quarter" idx="11"/>
          </p:nvPr>
        </p:nvSpPr>
        <p:spPr/>
        <p:txBody>
          <a:bodyPr/>
          <a:lstStyle/>
          <a:p>
            <a:pPr>
              <a:defRPr/>
            </a:pPr>
            <a:fld id="{81F3FAF5-E08F-4A2C-91BB-1AF01B8C8CC6}"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98307" name="Rectangle 7"/>
          <p:cNvSpPr>
            <a:spLocks noGrp="1" noChangeArrowheads="1"/>
          </p:cNvSpPr>
          <p:nvPr>
            <p:ph type="sldNum" sz="quarter" idx="5"/>
          </p:nvPr>
        </p:nvSpPr>
        <p:spPr>
          <a:noFill/>
        </p:spPr>
        <p:txBody>
          <a:bodyPr/>
          <a:lstStyle/>
          <a:p>
            <a:fld id="{A0C621B4-CE93-4AA9-BA66-F4DAE5EE5E1B}" type="slidenum">
              <a:rPr lang="en-US"/>
              <a:pPr/>
              <a:t>34</a:t>
            </a:fld>
            <a:endParaRPr lang="en-US"/>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99331" name="Rectangle 7"/>
          <p:cNvSpPr>
            <a:spLocks noGrp="1" noChangeArrowheads="1"/>
          </p:cNvSpPr>
          <p:nvPr>
            <p:ph type="sldNum" sz="quarter" idx="5"/>
          </p:nvPr>
        </p:nvSpPr>
        <p:spPr>
          <a:noFill/>
        </p:spPr>
        <p:txBody>
          <a:bodyPr/>
          <a:lstStyle/>
          <a:p>
            <a:fld id="{D429DA81-BDEF-4CC9-9052-F51E8165F8B1}" type="slidenum">
              <a:rPr lang="en-US"/>
              <a:pPr/>
              <a:t>35</a:t>
            </a:fld>
            <a:endParaRPr lang="en-US"/>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100355" name="Rectangle 7"/>
          <p:cNvSpPr>
            <a:spLocks noGrp="1" noChangeArrowheads="1"/>
          </p:cNvSpPr>
          <p:nvPr>
            <p:ph type="sldNum" sz="quarter" idx="5"/>
          </p:nvPr>
        </p:nvSpPr>
        <p:spPr>
          <a:noFill/>
        </p:spPr>
        <p:txBody>
          <a:bodyPr/>
          <a:lstStyle/>
          <a:p>
            <a:fld id="{CD473758-31B6-4B5B-9F4E-642D4594894E}" type="slidenum">
              <a:rPr lang="en-US"/>
              <a:pPr/>
              <a:t>36</a:t>
            </a:fld>
            <a:endParaRPr lang="en-US"/>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101379" name="Rectangle 7"/>
          <p:cNvSpPr>
            <a:spLocks noGrp="1" noChangeArrowheads="1"/>
          </p:cNvSpPr>
          <p:nvPr>
            <p:ph type="sldNum" sz="quarter" idx="5"/>
          </p:nvPr>
        </p:nvSpPr>
        <p:spPr>
          <a:noFill/>
        </p:spPr>
        <p:txBody>
          <a:bodyPr/>
          <a:lstStyle/>
          <a:p>
            <a:fld id="{403E9D3C-A33B-4039-BB9C-ACED7A6EAE58}" type="slidenum">
              <a:rPr lang="en-US"/>
              <a:pPr/>
              <a:t>37</a:t>
            </a:fld>
            <a:endParaRPr lang="en-US"/>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102403" name="Rectangle 7"/>
          <p:cNvSpPr>
            <a:spLocks noGrp="1" noChangeArrowheads="1"/>
          </p:cNvSpPr>
          <p:nvPr>
            <p:ph type="sldNum" sz="quarter" idx="5"/>
          </p:nvPr>
        </p:nvSpPr>
        <p:spPr>
          <a:noFill/>
        </p:spPr>
        <p:txBody>
          <a:bodyPr/>
          <a:lstStyle/>
          <a:p>
            <a:fld id="{A51BA8C8-D9C1-4F67-A23E-8CF4A3E4D0A4}" type="slidenum">
              <a:rPr lang="en-US"/>
              <a:pPr/>
              <a:t>38</a:t>
            </a:fld>
            <a:endParaRPr lang="en-US"/>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103427" name="Rectangle 7"/>
          <p:cNvSpPr>
            <a:spLocks noGrp="1" noChangeArrowheads="1"/>
          </p:cNvSpPr>
          <p:nvPr>
            <p:ph type="sldNum" sz="quarter" idx="5"/>
          </p:nvPr>
        </p:nvSpPr>
        <p:spPr>
          <a:noFill/>
        </p:spPr>
        <p:txBody>
          <a:bodyPr/>
          <a:lstStyle/>
          <a:p>
            <a:fld id="{B3B9C994-93B7-498E-802F-81472C738012}" type="slidenum">
              <a:rPr lang="en-US"/>
              <a:pPr/>
              <a:t>39</a:t>
            </a:fld>
            <a:endParaRPr lang="en-US"/>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Presentation 101 for Graduate Students: A guide to giving a quality presention,    J. Paul Robinson, Professor, Purdue University, 2003</a:t>
            </a:r>
            <a:endParaRPr lang="en-US"/>
          </a:p>
        </p:txBody>
      </p:sp>
      <p:sp>
        <p:nvSpPr>
          <p:cNvPr id="5" name="Slide Number Placeholder 4"/>
          <p:cNvSpPr>
            <a:spLocks noGrp="1"/>
          </p:cNvSpPr>
          <p:nvPr>
            <p:ph type="sldNum" sz="quarter" idx="11"/>
          </p:nvPr>
        </p:nvSpPr>
        <p:spPr/>
        <p:txBody>
          <a:bodyPr/>
          <a:lstStyle/>
          <a:p>
            <a:pPr>
              <a:defRPr/>
            </a:pPr>
            <a:fld id="{81F3FAF5-E08F-4A2C-91BB-1AF01B8C8CC6}"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104451" name="Rectangle 7"/>
          <p:cNvSpPr>
            <a:spLocks noGrp="1" noChangeArrowheads="1"/>
          </p:cNvSpPr>
          <p:nvPr>
            <p:ph type="sldNum" sz="quarter" idx="5"/>
          </p:nvPr>
        </p:nvSpPr>
        <p:spPr>
          <a:noFill/>
        </p:spPr>
        <p:txBody>
          <a:bodyPr/>
          <a:lstStyle/>
          <a:p>
            <a:fld id="{BF035B5F-8404-4C8C-8B2C-C07400CDA6F9}" type="slidenum">
              <a:rPr lang="en-US"/>
              <a:pPr/>
              <a:t>40</a:t>
            </a:fld>
            <a:endParaRPr lang="en-US"/>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105475" name="Rectangle 7"/>
          <p:cNvSpPr>
            <a:spLocks noGrp="1" noChangeArrowheads="1"/>
          </p:cNvSpPr>
          <p:nvPr>
            <p:ph type="sldNum" sz="quarter" idx="5"/>
          </p:nvPr>
        </p:nvSpPr>
        <p:spPr>
          <a:noFill/>
        </p:spPr>
        <p:txBody>
          <a:bodyPr/>
          <a:lstStyle/>
          <a:p>
            <a:fld id="{F5A2E0F1-3A6D-48B1-9B18-ABCF1E770F76}" type="slidenum">
              <a:rPr lang="en-US"/>
              <a:pPr/>
              <a:t>41</a:t>
            </a:fld>
            <a:endParaRPr lang="en-US"/>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106499" name="Rectangle 7"/>
          <p:cNvSpPr>
            <a:spLocks noGrp="1" noChangeArrowheads="1"/>
          </p:cNvSpPr>
          <p:nvPr>
            <p:ph type="sldNum" sz="quarter" idx="5"/>
          </p:nvPr>
        </p:nvSpPr>
        <p:spPr>
          <a:noFill/>
        </p:spPr>
        <p:txBody>
          <a:bodyPr/>
          <a:lstStyle/>
          <a:p>
            <a:fld id="{908BD2AA-6C9E-4B0D-8827-934AD60C8FD1}" type="slidenum">
              <a:rPr lang="en-US"/>
              <a:pPr/>
              <a:t>42</a:t>
            </a:fld>
            <a:endParaRPr lang="en-US"/>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107523" name="Rectangle 7"/>
          <p:cNvSpPr>
            <a:spLocks noGrp="1" noChangeArrowheads="1"/>
          </p:cNvSpPr>
          <p:nvPr>
            <p:ph type="sldNum" sz="quarter" idx="5"/>
          </p:nvPr>
        </p:nvSpPr>
        <p:spPr>
          <a:noFill/>
        </p:spPr>
        <p:txBody>
          <a:bodyPr/>
          <a:lstStyle/>
          <a:p>
            <a:fld id="{1F8563A7-884B-49FC-BE15-CB7A0D8FDBD9}" type="slidenum">
              <a:rPr lang="en-US"/>
              <a:pPr/>
              <a:t>43</a:t>
            </a:fld>
            <a:endParaRPr lang="en-US"/>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108547" name="Rectangle 7"/>
          <p:cNvSpPr>
            <a:spLocks noGrp="1" noChangeArrowheads="1"/>
          </p:cNvSpPr>
          <p:nvPr>
            <p:ph type="sldNum" sz="quarter" idx="5"/>
          </p:nvPr>
        </p:nvSpPr>
        <p:spPr>
          <a:noFill/>
        </p:spPr>
        <p:txBody>
          <a:bodyPr/>
          <a:lstStyle/>
          <a:p>
            <a:fld id="{7A247637-E775-4A65-9F02-9D6E4B9E2A4C}" type="slidenum">
              <a:rPr lang="en-US"/>
              <a:pPr/>
              <a:t>44</a:t>
            </a:fld>
            <a:endParaRPr lang="en-US"/>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109571" name="Rectangle 7"/>
          <p:cNvSpPr>
            <a:spLocks noGrp="1" noChangeArrowheads="1"/>
          </p:cNvSpPr>
          <p:nvPr>
            <p:ph type="sldNum" sz="quarter" idx="5"/>
          </p:nvPr>
        </p:nvSpPr>
        <p:spPr>
          <a:noFill/>
        </p:spPr>
        <p:txBody>
          <a:bodyPr/>
          <a:lstStyle/>
          <a:p>
            <a:fld id="{62BCB3B5-703A-4041-AE3F-9D0B67A5AEE0}" type="slidenum">
              <a:rPr lang="en-US"/>
              <a:pPr/>
              <a:t>45</a:t>
            </a:fld>
            <a:endParaRPr lang="en-US"/>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110595" name="Rectangle 7"/>
          <p:cNvSpPr>
            <a:spLocks noGrp="1" noChangeArrowheads="1"/>
          </p:cNvSpPr>
          <p:nvPr>
            <p:ph type="sldNum" sz="quarter" idx="5"/>
          </p:nvPr>
        </p:nvSpPr>
        <p:spPr>
          <a:noFill/>
        </p:spPr>
        <p:txBody>
          <a:bodyPr/>
          <a:lstStyle/>
          <a:p>
            <a:fld id="{BED24B01-7A5A-40AF-8E6A-BC4F445C85AA}" type="slidenum">
              <a:rPr lang="en-US"/>
              <a:pPr/>
              <a:t>46</a:t>
            </a:fld>
            <a:endParaRPr lang="en-US"/>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Presentation 101 for Graduate Students: A guide to giving a quality presention,    J. Paul Robinson, Professor, Purdue University, 2003</a:t>
            </a:r>
            <a:endParaRPr lang="en-US"/>
          </a:p>
        </p:txBody>
      </p:sp>
      <p:sp>
        <p:nvSpPr>
          <p:cNvPr id="5" name="Slide Number Placeholder 4"/>
          <p:cNvSpPr>
            <a:spLocks noGrp="1"/>
          </p:cNvSpPr>
          <p:nvPr>
            <p:ph type="sldNum" sz="quarter" idx="11"/>
          </p:nvPr>
        </p:nvSpPr>
        <p:spPr/>
        <p:txBody>
          <a:bodyPr/>
          <a:lstStyle/>
          <a:p>
            <a:pPr>
              <a:defRPr/>
            </a:pPr>
            <a:fld id="{81F3FAF5-E08F-4A2C-91BB-1AF01B8C8CC6}"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111619" name="Rectangle 7"/>
          <p:cNvSpPr>
            <a:spLocks noGrp="1" noChangeArrowheads="1"/>
          </p:cNvSpPr>
          <p:nvPr>
            <p:ph type="sldNum" sz="quarter" idx="5"/>
          </p:nvPr>
        </p:nvSpPr>
        <p:spPr>
          <a:noFill/>
        </p:spPr>
        <p:txBody>
          <a:bodyPr/>
          <a:lstStyle/>
          <a:p>
            <a:fld id="{73CD5102-5C23-4E84-A62D-A555B7DA38B9}" type="slidenum">
              <a:rPr lang="en-US"/>
              <a:pPr/>
              <a:t>48</a:t>
            </a:fld>
            <a:endParaRPr lang="en-US"/>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Presentation 101 for Graduate Students: A guide to giving a quality presention,    J. Paul Robinson, Professor, Purdue University, 2003</a:t>
            </a:r>
            <a:endParaRPr lang="en-US"/>
          </a:p>
        </p:txBody>
      </p:sp>
      <p:sp>
        <p:nvSpPr>
          <p:cNvPr id="5" name="Slide Number Placeholder 4"/>
          <p:cNvSpPr>
            <a:spLocks noGrp="1"/>
          </p:cNvSpPr>
          <p:nvPr>
            <p:ph type="sldNum" sz="quarter" idx="11"/>
          </p:nvPr>
        </p:nvSpPr>
        <p:spPr/>
        <p:txBody>
          <a:bodyPr/>
          <a:lstStyle/>
          <a:p>
            <a:pPr>
              <a:defRPr/>
            </a:pPr>
            <a:fld id="{81F3FAF5-E08F-4A2C-91BB-1AF01B8C8CC6}"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70659" name="Rectangle 7"/>
          <p:cNvSpPr>
            <a:spLocks noGrp="1" noChangeArrowheads="1"/>
          </p:cNvSpPr>
          <p:nvPr>
            <p:ph type="sldNum" sz="quarter" idx="5"/>
          </p:nvPr>
        </p:nvSpPr>
        <p:spPr>
          <a:noFill/>
        </p:spPr>
        <p:txBody>
          <a:bodyPr/>
          <a:lstStyle/>
          <a:p>
            <a:fld id="{E76DC4D4-1E15-42C2-BAC0-C4A30CC00968}" type="slidenum">
              <a:rPr lang="en-US"/>
              <a:pPr/>
              <a:t>5</a:t>
            </a:fld>
            <a:endParaRPr lang="en-US"/>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112643" name="Rectangle 7"/>
          <p:cNvSpPr>
            <a:spLocks noGrp="1" noChangeArrowheads="1"/>
          </p:cNvSpPr>
          <p:nvPr>
            <p:ph type="sldNum" sz="quarter" idx="5"/>
          </p:nvPr>
        </p:nvSpPr>
        <p:spPr>
          <a:noFill/>
        </p:spPr>
        <p:txBody>
          <a:bodyPr/>
          <a:lstStyle/>
          <a:p>
            <a:fld id="{949F40C4-F629-4030-B26E-BAC62F7214AC}" type="slidenum">
              <a:rPr lang="en-US"/>
              <a:pPr/>
              <a:t>50</a:t>
            </a:fld>
            <a:endParaRPr lang="en-US"/>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71683" name="Rectangle 7"/>
          <p:cNvSpPr>
            <a:spLocks noGrp="1" noChangeArrowheads="1"/>
          </p:cNvSpPr>
          <p:nvPr>
            <p:ph type="sldNum" sz="quarter" idx="5"/>
          </p:nvPr>
        </p:nvSpPr>
        <p:spPr>
          <a:noFill/>
        </p:spPr>
        <p:txBody>
          <a:bodyPr/>
          <a:lstStyle/>
          <a:p>
            <a:fld id="{D114A59A-15BE-4809-B4C9-EB6720D629C4}" type="slidenum">
              <a:rPr lang="en-US"/>
              <a:pPr/>
              <a:t>6</a:t>
            </a:fld>
            <a:endParaRPr lang="en-US"/>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72707" name="Rectangle 7"/>
          <p:cNvSpPr>
            <a:spLocks noGrp="1" noChangeArrowheads="1"/>
          </p:cNvSpPr>
          <p:nvPr>
            <p:ph type="sldNum" sz="quarter" idx="5"/>
          </p:nvPr>
        </p:nvSpPr>
        <p:spPr>
          <a:noFill/>
        </p:spPr>
        <p:txBody>
          <a:bodyPr/>
          <a:lstStyle/>
          <a:p>
            <a:fld id="{FF67899D-DB8B-4729-BEA5-A639F7FE4915}" type="slidenum">
              <a:rPr lang="en-US"/>
              <a:pPr/>
              <a:t>7</a:t>
            </a:fld>
            <a:endParaRPr lang="en-US"/>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a:lstStyle/>
          <a:p>
            <a:pPr eaLnBrk="1" hangingPunct="1"/>
            <a:r>
              <a:rPr lang="en-US" smtClean="0"/>
              <a:t>Just remember that when you have finished your presentation it is important that your audience knows when you finish. If you are in the audience, you would like to be sure when the speaker is finished so that you can acknowledge the presentation in the appropriate way.  Many speakers don’t give the courtesy to their audience by giving them a clear indication that they have finished. </a:t>
            </a:r>
          </a:p>
          <a:p>
            <a:pPr eaLnBrk="1" hangingPunct="1"/>
            <a:endParaRPr lang="en-US" smtClean="0"/>
          </a:p>
          <a:p>
            <a:pPr eaLnBrk="1" hangingPunct="1"/>
            <a:r>
              <a:rPr lang="en-US" smtClean="0"/>
              <a:t>When you have completed your presentation, please allow them to clap and cheer you  when you have finished. But, you have to let them know. I have heard literally dozens of speakers who, when they have finished their presentation stop, look around and say “That’s it” ….or worse, they present their last slide and immediately say “Are there any questions?” what  happens after this person asks for questions? There is an awkward silence and some poor person starts to clap….then everyone starts to clap…..then the person on the dais stand there looking a little silly! Its their own fault because they took over the role of the chairperson. Don’t do that.</a:t>
            </a:r>
          </a:p>
          <a:p>
            <a:pPr eaLnBrk="1" hangingPunct="1"/>
            <a:endParaRPr lang="en-US" smtClean="0"/>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75779" name="Rectangle 7"/>
          <p:cNvSpPr>
            <a:spLocks noGrp="1" noChangeArrowheads="1"/>
          </p:cNvSpPr>
          <p:nvPr>
            <p:ph type="sldNum" sz="quarter" idx="5"/>
          </p:nvPr>
        </p:nvSpPr>
        <p:spPr>
          <a:noFill/>
        </p:spPr>
        <p:txBody>
          <a:bodyPr/>
          <a:lstStyle/>
          <a:p>
            <a:fld id="{ADC94956-B636-49AF-A76F-D10F5D8C2549}" type="slidenum">
              <a:rPr lang="en-US"/>
              <a:pPr/>
              <a:t>8</a:t>
            </a:fld>
            <a:endParaRPr lang="en-US"/>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p:spPr>
        <p:txBody>
          <a:bodyPr/>
          <a:lstStyle/>
          <a:p>
            <a:r>
              <a:rPr lang="en-US"/>
              <a:t>Presentation 101 for Graduate Students: A guide to giving a quality presention,    J. Paul Robinson, Professor, Purdue University, 2003</a:t>
            </a:r>
          </a:p>
        </p:txBody>
      </p:sp>
      <p:sp>
        <p:nvSpPr>
          <p:cNvPr id="73731" name="Rectangle 7"/>
          <p:cNvSpPr>
            <a:spLocks noGrp="1" noChangeArrowheads="1"/>
          </p:cNvSpPr>
          <p:nvPr>
            <p:ph type="sldNum" sz="quarter" idx="5"/>
          </p:nvPr>
        </p:nvSpPr>
        <p:spPr>
          <a:noFill/>
        </p:spPr>
        <p:txBody>
          <a:bodyPr/>
          <a:lstStyle/>
          <a:p>
            <a:fld id="{C11015DC-27D7-441A-B07F-961F1430D7A3}" type="slidenum">
              <a:rPr lang="en-US"/>
              <a:pPr/>
              <a:t>9</a:t>
            </a:fld>
            <a:endParaRPr lang="en-US"/>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pPr eaLnBrk="1" hangingPunct="1"/>
            <a:r>
              <a:rPr lang="en-US" smtClean="0"/>
              <a:t>Here is a reasonable title slide. It clearly states the title, the author and the affiliation.</a:t>
            </a:r>
          </a:p>
          <a:p>
            <a:pPr eaLnBrk="1" hangingPunct="1"/>
            <a:endParaRPr lang="en-US" smtClean="0"/>
          </a:p>
          <a:p>
            <a:pPr eaLnBrk="1" hangingPunct="1"/>
            <a:r>
              <a:rPr lang="en-US" smtClean="0"/>
              <a:t>The color is not overdone, and at the top (or the bottom if you prefer) there are the appropriate institutional logos that are nice to display if you have them.</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19050"/>
            <a:ext cx="9144000" cy="6877050"/>
            <a:chOff x="0" y="-12"/>
            <a:chExt cx="5760" cy="4332"/>
          </a:xfrm>
        </p:grpSpPr>
        <p:sp>
          <p:nvSpPr>
            <p:cNvPr id="5"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pPr>
                <a:defRPr/>
              </a:pPr>
              <a:endParaRPr lang="en-US"/>
            </a:p>
          </p:txBody>
        </p:sp>
        <p:grpSp>
          <p:nvGrpSpPr>
            <p:cNvPr id="6" name="Group 4"/>
            <p:cNvGrpSpPr>
              <a:grpSpLocks/>
            </p:cNvGrpSpPr>
            <p:nvPr userDrawn="1"/>
          </p:nvGrpSpPr>
          <p:grpSpPr bwMode="auto">
            <a:xfrm>
              <a:off x="-1261" y="-157"/>
              <a:ext cx="7021" cy="1190"/>
              <a:chOff x="-1261" y="-154"/>
              <a:chExt cx="7021" cy="1190"/>
            </a:xfrm>
          </p:grpSpPr>
          <p:sp>
            <p:nvSpPr>
              <p:cNvPr id="8" name="Freeform 5"/>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pPr>
                  <a:defRPr/>
                </a:pPr>
                <a:endParaRPr lang="en-US"/>
              </a:p>
            </p:txBody>
          </p:sp>
          <p:grpSp>
            <p:nvGrpSpPr>
              <p:cNvPr id="9" name="Group 6"/>
              <p:cNvGrpSpPr>
                <a:grpSpLocks/>
              </p:cNvGrpSpPr>
              <p:nvPr userDrawn="1"/>
            </p:nvGrpSpPr>
            <p:grpSpPr bwMode="auto">
              <a:xfrm>
                <a:off x="333" y="-9"/>
                <a:ext cx="5176" cy="1044"/>
                <a:chOff x="333" y="-9"/>
                <a:chExt cx="5176" cy="1044"/>
              </a:xfrm>
            </p:grpSpPr>
            <p:sp>
              <p:nvSpPr>
                <p:cNvPr id="38" name="Freeform 7"/>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39" name="Freeform 8"/>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a:p>
              </p:txBody>
            </p:sp>
            <p:sp>
              <p:nvSpPr>
                <p:cNvPr id="40" name="Freeform 9"/>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41" name="Freeform 10"/>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42" name="Freeform 11"/>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43" name="Freeform 12"/>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44" name="Freeform 13"/>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45" name="Freeform 14"/>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46" name="Freeform 15"/>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47" name="Freeform 16"/>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48" name="Freeform 17"/>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49" name="Freeform 18"/>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50" name="Freeform 19"/>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51" name="Freeform 20"/>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52" name="Freeform 21"/>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53" name="Freeform 22"/>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54" name="Freeform 23"/>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a:p>
              </p:txBody>
            </p:sp>
            <p:sp>
              <p:nvSpPr>
                <p:cNvPr id="55" name="Freeform 24"/>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56" name="Freeform 25"/>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57" name="Freeform 26"/>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58" name="Freeform 27"/>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59" name="Freeform 28"/>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60" name="Freeform 29"/>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61" name="Freeform 30"/>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a:p>
              </p:txBody>
            </p:sp>
            <p:sp>
              <p:nvSpPr>
                <p:cNvPr id="62" name="Freeform 31"/>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63" name="Freeform 32"/>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4" name="Freeform 33"/>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a:p>
              </p:txBody>
            </p:sp>
            <p:sp>
              <p:nvSpPr>
                <p:cNvPr id="65" name="Freeform 34"/>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a:p>
              </p:txBody>
            </p:sp>
            <p:sp>
              <p:nvSpPr>
                <p:cNvPr id="66" name="Freeform 35"/>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67" name="Freeform 36"/>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8" name="Freeform 37"/>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9" name="Freeform 38"/>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70" name="Freeform 39"/>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a:p>
              </p:txBody>
            </p:sp>
            <p:sp>
              <p:nvSpPr>
                <p:cNvPr id="71" name="Freeform 40"/>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a:p>
              </p:txBody>
            </p:sp>
            <p:sp>
              <p:nvSpPr>
                <p:cNvPr id="72" name="Freeform 41"/>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73" name="Freeform 42"/>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74" name="Freeform 43"/>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75" name="Freeform 44"/>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76" name="Freeform 45"/>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77" name="Freeform 46"/>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78" name="Freeform 47"/>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79" name="Freeform 48"/>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80" name="Freeform 49"/>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81" name="Freeform 50"/>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82" name="Freeform 51"/>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83" name="Freeform 52"/>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84" name="Freeform 53"/>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85" name="Freeform 54"/>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86" name="Freeform 55"/>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87" name="Freeform 56"/>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88" name="Freeform 57"/>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89" name="Freeform 58"/>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90" name="Freeform 59"/>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91" name="Freeform 60"/>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92" name="Freeform 61"/>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93" name="Freeform 62"/>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nvGrpSpPr>
              <p:cNvPr id="10" name="Group 63"/>
              <p:cNvGrpSpPr>
                <a:grpSpLocks/>
              </p:cNvGrpSpPr>
              <p:nvPr userDrawn="1"/>
            </p:nvGrpSpPr>
            <p:grpSpPr bwMode="auto">
              <a:xfrm>
                <a:off x="7" y="-154"/>
                <a:ext cx="5739" cy="418"/>
                <a:chOff x="1056" y="111"/>
                <a:chExt cx="2448" cy="418"/>
              </a:xfrm>
            </p:grpSpPr>
            <p:sp>
              <p:nvSpPr>
                <p:cNvPr id="27"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pPr>
                    <a:defRPr/>
                  </a:pPr>
                  <a:endParaRPr lang="en-US"/>
                </a:p>
              </p:txBody>
            </p:sp>
            <p:sp>
              <p:nvSpPr>
                <p:cNvPr id="28"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9"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0"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1"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2"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3"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4"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5"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6"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7"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pPr>
                    <a:defRPr/>
                  </a:pPr>
                  <a:endParaRPr lang="en-US"/>
                </a:p>
              </p:txBody>
            </p:sp>
          </p:grpSp>
          <p:grpSp>
            <p:nvGrpSpPr>
              <p:cNvPr id="11" name="Group 75"/>
              <p:cNvGrpSpPr>
                <a:grpSpLocks/>
              </p:cNvGrpSpPr>
              <p:nvPr userDrawn="1"/>
            </p:nvGrpSpPr>
            <p:grpSpPr bwMode="auto">
              <a:xfrm>
                <a:off x="-1261" y="-1"/>
                <a:ext cx="2098" cy="1030"/>
                <a:chOff x="1208" y="109"/>
                <a:chExt cx="2098" cy="423"/>
              </a:xfrm>
            </p:grpSpPr>
            <p:sp>
              <p:nvSpPr>
                <p:cNvPr id="12"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pPr>
                    <a:defRPr/>
                  </a:pPr>
                  <a:endParaRPr lang="en-US"/>
                </a:p>
              </p:txBody>
            </p:sp>
            <p:sp>
              <p:nvSpPr>
                <p:cNvPr id="13"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pPr>
                    <a:defRPr/>
                  </a:pPr>
                  <a:endParaRPr lang="en-US"/>
                </a:p>
              </p:txBody>
            </p:sp>
            <p:sp>
              <p:nvSpPr>
                <p:cNvPr id="14"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pPr>
                    <a:defRPr/>
                  </a:pPr>
                  <a:endParaRPr lang="en-US"/>
                </a:p>
              </p:txBody>
            </p:sp>
            <p:sp>
              <p:nvSpPr>
                <p:cNvPr id="15"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pPr>
                    <a:defRPr/>
                  </a:pPr>
                  <a:endParaRPr lang="en-US"/>
                </a:p>
              </p:txBody>
            </p:sp>
            <p:sp>
              <p:nvSpPr>
                <p:cNvPr id="16"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pPr>
                    <a:defRPr/>
                  </a:pPr>
                  <a:endParaRPr lang="en-US"/>
                </a:p>
              </p:txBody>
            </p:sp>
            <p:sp>
              <p:nvSpPr>
                <p:cNvPr id="17"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pPr>
                    <a:defRPr/>
                  </a:pPr>
                  <a:endParaRPr lang="en-US"/>
                </a:p>
              </p:txBody>
            </p:sp>
            <p:sp>
              <p:nvSpPr>
                <p:cNvPr id="18"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pPr>
                    <a:defRPr/>
                  </a:pPr>
                  <a:endParaRPr lang="en-US"/>
                </a:p>
              </p:txBody>
            </p:sp>
            <p:sp>
              <p:nvSpPr>
                <p:cNvPr id="19"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pPr>
                    <a:defRPr/>
                  </a:pPr>
                  <a:endParaRPr lang="en-US"/>
                </a:p>
              </p:txBody>
            </p:sp>
            <p:sp>
              <p:nvSpPr>
                <p:cNvPr id="20"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pPr>
                    <a:defRPr/>
                  </a:pPr>
                  <a:endParaRPr lang="en-US"/>
                </a:p>
              </p:txBody>
            </p:sp>
            <p:sp>
              <p:nvSpPr>
                <p:cNvPr id="21"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22"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pPr>
                    <a:defRPr/>
                  </a:pPr>
                  <a:endParaRPr lang="en-US"/>
                </a:p>
              </p:txBody>
            </p:sp>
            <p:sp>
              <p:nvSpPr>
                <p:cNvPr id="23"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pPr>
                    <a:defRPr/>
                  </a:pPr>
                  <a:endParaRPr lang="en-US"/>
                </a:p>
              </p:txBody>
            </p:sp>
            <p:sp>
              <p:nvSpPr>
                <p:cNvPr id="24"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pPr>
                    <a:defRPr/>
                  </a:pPr>
                  <a:endParaRPr lang="en-US"/>
                </a:p>
              </p:txBody>
            </p:sp>
            <p:sp>
              <p:nvSpPr>
                <p:cNvPr id="25"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pPr>
                    <a:defRPr/>
                  </a:pPr>
                  <a:endParaRPr lang="en-US"/>
                </a:p>
              </p:txBody>
            </p:sp>
            <p:sp>
              <p:nvSpPr>
                <p:cNvPr id="26"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pPr>
                    <a:defRPr/>
                  </a:pPr>
                  <a:endParaRPr lang="en-US"/>
                </a:p>
              </p:txBody>
            </p:sp>
          </p:grpSp>
        </p:grpSp>
        <p:pic>
          <p:nvPicPr>
            <p:cNvPr id="7" name="Picture 91" descr="earth"/>
            <p:cNvPicPr>
              <a:picLocks noChangeAspect="1" noChangeArrowheads="1"/>
            </p:cNvPicPr>
            <p:nvPr userDrawn="1"/>
          </p:nvPicPr>
          <p:blipFill>
            <a:blip r:embed="rId2" cstate="print">
              <a:clrChange>
                <a:clrFrom>
                  <a:srgbClr val="000000"/>
                </a:clrFrom>
                <a:clrTo>
                  <a:srgbClr val="000000">
                    <a:alpha val="0"/>
                  </a:srgbClr>
                </a:clrTo>
              </a:clrChange>
            </a:blip>
            <a:srcRect/>
            <a:stretch>
              <a:fillRect/>
            </a:stretch>
          </p:blipFill>
          <p:spPr bwMode="gray">
            <a:xfrm>
              <a:off x="336" y="1566"/>
              <a:ext cx="690" cy="642"/>
            </a:xfrm>
            <a:prstGeom prst="rect">
              <a:avLst/>
            </a:prstGeom>
            <a:noFill/>
            <a:ln w="9525">
              <a:noFill/>
              <a:miter lim="800000"/>
              <a:headEnd/>
              <a:tailEnd/>
            </a:ln>
          </p:spPr>
        </p:pic>
      </p:grpSp>
      <p:sp>
        <p:nvSpPr>
          <p:cNvPr id="2140" name="Rectangle 92"/>
          <p:cNvSpPr>
            <a:spLocks noGrp="1" noChangeArrowheads="1"/>
          </p:cNvSpPr>
          <p:nvPr>
            <p:ph type="ctrTitle"/>
          </p:nvPr>
        </p:nvSpPr>
        <p:spPr>
          <a:xfrm>
            <a:off x="1828800" y="1828800"/>
            <a:ext cx="6934200" cy="2362200"/>
          </a:xfrm>
        </p:spPr>
        <p:txBody>
          <a:bodyPr/>
          <a:lstStyle>
            <a:lvl1pPr>
              <a:defRPr/>
            </a:lvl1pPr>
          </a:lstStyle>
          <a:p>
            <a:r>
              <a:rPr lang="en-US"/>
              <a:t>Click to edit Master title style</a:t>
            </a:r>
          </a:p>
        </p:txBody>
      </p:sp>
      <p:sp>
        <p:nvSpPr>
          <p:cNvPr id="2141"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r>
              <a:rPr lang="en-US"/>
              <a:t>Click to edit Master subtitle style</a:t>
            </a:r>
          </a:p>
        </p:txBody>
      </p:sp>
      <p:sp>
        <p:nvSpPr>
          <p:cNvPr id="94" name="Rectangle 94"/>
          <p:cNvSpPr>
            <a:spLocks noGrp="1" noChangeArrowheads="1"/>
          </p:cNvSpPr>
          <p:nvPr>
            <p:ph type="dt" sz="half" idx="10"/>
          </p:nvPr>
        </p:nvSpPr>
        <p:spPr>
          <a:xfrm>
            <a:off x="533400" y="6324600"/>
            <a:ext cx="1905000" cy="457200"/>
          </a:xfrm>
        </p:spPr>
        <p:txBody>
          <a:bodyPr/>
          <a:lstStyle>
            <a:lvl1pPr>
              <a:defRPr smtClean="0"/>
            </a:lvl1pPr>
          </a:lstStyle>
          <a:p>
            <a:pPr>
              <a:defRPr/>
            </a:pPr>
            <a:fld id="{C6C56A90-5275-45F7-8933-029513D9DDB4}" type="datetime12">
              <a:rPr lang="en-US" smtClean="0"/>
              <a:t>11:59 AM</a:t>
            </a:fld>
            <a:endParaRPr lang="en-US"/>
          </a:p>
        </p:txBody>
      </p:sp>
      <p:sp>
        <p:nvSpPr>
          <p:cNvPr id="95" name="Rectangle 95"/>
          <p:cNvSpPr>
            <a:spLocks noGrp="1" noChangeArrowheads="1"/>
          </p:cNvSpPr>
          <p:nvPr>
            <p:ph type="ftr" sz="quarter" idx="11"/>
          </p:nvPr>
        </p:nvSpPr>
        <p:spPr>
          <a:xfrm>
            <a:off x="3200400" y="6324600"/>
            <a:ext cx="2895600" cy="457200"/>
          </a:xfrm>
        </p:spPr>
        <p:txBody>
          <a:bodyPr/>
          <a:lstStyle>
            <a:lvl1pPr>
              <a:defRPr smtClean="0"/>
            </a:lvl1pPr>
          </a:lstStyle>
          <a:p>
            <a:pPr>
              <a:defRPr/>
            </a:pPr>
            <a:r>
              <a:rPr lang="en-US" smtClean="0"/>
              <a:t>© J. Paul Robinson, Purdue University</a:t>
            </a:r>
            <a:endParaRPr lang="en-US"/>
          </a:p>
        </p:txBody>
      </p:sp>
      <p:sp>
        <p:nvSpPr>
          <p:cNvPr id="96" name="Rectangle 96"/>
          <p:cNvSpPr>
            <a:spLocks noGrp="1" noChangeArrowheads="1"/>
          </p:cNvSpPr>
          <p:nvPr>
            <p:ph type="sldNum" sz="quarter" idx="12"/>
          </p:nvPr>
        </p:nvSpPr>
        <p:spPr>
          <a:xfrm>
            <a:off x="6858000" y="6324600"/>
            <a:ext cx="1905000" cy="457200"/>
          </a:xfrm>
        </p:spPr>
        <p:txBody>
          <a:bodyPr/>
          <a:lstStyle>
            <a:lvl1pPr>
              <a:defRPr smtClean="0"/>
            </a:lvl1pPr>
          </a:lstStyle>
          <a:p>
            <a:pPr>
              <a:defRPr/>
            </a:pPr>
            <a:fld id="{EF396B56-FCDB-4563-97D1-5245E61673B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A0BF00B-7443-4967-9A16-078CC019A3EE}" type="datetime12">
              <a:rPr lang="en-US" smtClean="0"/>
              <a:t>11:59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F3C7E8-3CBF-4218-ABFF-D938CA31435F}"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DE94D79D-37CF-484F-AA2B-784384C2D4DC}" type="datetime12">
              <a:rPr lang="en-US" smtClean="0"/>
              <a:t>11:59 AM</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1BD3B87-8F6E-4418-8CA6-4BED3EC6ACC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FE2276DE-4D8A-4B66-8C69-73D585A34D77}" type="datetime12">
              <a:rPr lang="en-US" smtClean="0"/>
              <a:t>11:59 AM</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B96D9CE-C377-450D-91BC-F3FB930BD44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F422F17-0049-4957-863F-78318E2F7E0B}" type="datetime12">
              <a:rPr lang="en-US" smtClean="0"/>
              <a:t>11:59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B94EDA-00EE-40F9-9513-161734753FC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en-US" sz="2400">
                <a:latin typeface="Times New Roman"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a:latin typeface="Times New Roman"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en-US"/>
            </a:p>
          </p:txBody>
        </p:sp>
      </p:grpSp>
      <p:sp>
        <p:nvSpPr>
          <p:cNvPr id="410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410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smtClean="0">
                <a:solidFill>
                  <a:schemeClr val="bg1"/>
                </a:solidFill>
              </a:defRPr>
            </a:lvl1pPr>
          </a:lstStyle>
          <a:p>
            <a:pPr>
              <a:defRPr/>
            </a:pPr>
            <a:fld id="{F1A948BE-5D47-4B75-8B2C-571CACE2F92F}" type="datetime12">
              <a:rPr lang="en-US" smtClean="0"/>
              <a:t>11:59 AM</a:t>
            </a:fld>
            <a:endParaRPr lang="en-US"/>
          </a:p>
        </p:txBody>
      </p:sp>
      <p:sp>
        <p:nvSpPr>
          <p:cNvPr id="11" name="Rectangle 10"/>
          <p:cNvSpPr>
            <a:spLocks noGrp="1" noChangeArrowheads="1"/>
          </p:cNvSpPr>
          <p:nvPr>
            <p:ph type="ftr" sz="quarter" idx="11"/>
          </p:nvPr>
        </p:nvSpPr>
        <p:spPr/>
        <p:txBody>
          <a:bodyPr/>
          <a:lstStyle>
            <a:lvl1pPr algn="r">
              <a:defRPr smtClean="0"/>
            </a:lvl1pPr>
          </a:lstStyle>
          <a:p>
            <a:pPr>
              <a:defRPr/>
            </a:pPr>
            <a:r>
              <a:rPr lang="en-US" smtClean="0"/>
              <a:t>© J. Paul Robinson, Purdue University</a:t>
            </a: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smtClean="0"/>
            </a:lvl1pPr>
          </a:lstStyle>
          <a:p>
            <a:pPr>
              <a:defRPr/>
            </a:pPr>
            <a:fld id="{3321A275-ED25-4996-B058-BBAA4CB01D6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EAEF13A8-2340-4C6D-BAA9-CFE1C3BC60FE}" type="datetime12">
              <a:rPr lang="en-US" smtClean="0"/>
              <a:t>11:59 AM</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69942AC-2893-4363-B970-2047C5FB6AC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C8841B2E-C287-477C-863B-EC894DE2A36F}" type="datetime12">
              <a:rPr lang="en-US" smtClean="0"/>
              <a:t>11:59 AM</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5C8365C-64E0-4B68-A767-8E833B9F98B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fld id="{EC6DD2F8-A3EF-4839-8215-80508BCF45D8}" type="datetime12">
              <a:rPr lang="en-US" smtClean="0"/>
              <a:t>11:59 AM</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89A6B43-0D89-4229-8FB0-BB2CDDF99C4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fld id="{C468D19A-D76D-4AAF-903E-67CB6FADB439}" type="datetime12">
              <a:rPr lang="en-US" smtClean="0"/>
              <a:t>11:59 AM</a:t>
            </a:fld>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8D26F7D8-C35A-44A1-97A8-D3EAD60F4A5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fld id="{D16423F8-0D37-4096-A85F-33B66F7EF5F0}" type="datetime12">
              <a:rPr lang="en-US" smtClean="0"/>
              <a:t>11:59 AM</a:t>
            </a:fld>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83BEA53E-C602-49EB-BA9D-F879B3A268C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E041FFBC-3501-4E6D-9DCC-AC4CBD42884D}" type="datetime12">
              <a:rPr lang="en-US" smtClean="0"/>
              <a:t>11:59 AM</a:t>
            </a:fld>
            <a:endParaRPr lang="en-US"/>
          </a:p>
        </p:txBody>
      </p:sp>
      <p:sp>
        <p:nvSpPr>
          <p:cNvPr id="3" name="Rectangle 12"/>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D8DE4E29-15A4-4AF6-8FDF-8074C7DC2C5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2D244947-C71D-4E06-B508-1A032F62F2C6}" type="datetime12">
              <a:rPr lang="en-US" smtClean="0"/>
              <a:t>11:59 AM</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7093E79-59B9-4B68-9842-226FF3D34F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24482CE-D3E4-48BF-AEB7-4CEBF41C735A}" type="datetime12">
              <a:rPr lang="en-US" smtClean="0"/>
              <a:t>11:59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F5A78E-6ABA-4D45-949F-83A28FBA753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891E2FE0-7084-43D3-BC7E-5E1241742AA6}" type="datetime12">
              <a:rPr lang="en-US" smtClean="0"/>
              <a:t>11:59 AM</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23F6024-13F4-41B3-ABD1-226680F62C8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299A91B2-9F4D-4BAB-9F46-68E2B63EB3BF}" type="datetime12">
              <a:rPr lang="en-US" smtClean="0"/>
              <a:t>11:59 AM</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5C054D1-7002-4EB1-AF80-BCEDCBCCBC7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4200C380-4F11-41B2-8916-1BB0160DE114}" type="datetime12">
              <a:rPr lang="en-US" smtClean="0"/>
              <a:t>11:59 AM</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8C034A2-11A4-4208-9795-4F841AAD3A9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p>
        </p:txBody>
      </p:sp>
      <p:sp>
        <p:nvSpPr>
          <p:cNvPr id="614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14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smtClean="0"/>
            </a:lvl1pPr>
          </a:lstStyle>
          <a:p>
            <a:pPr>
              <a:defRPr/>
            </a:pPr>
            <a:r>
              <a:rPr lang="en-US" smtClean="0"/>
              <a:t>© J. Paul Robinson, Purdue University</a:t>
            </a:r>
            <a:endParaRPr lang="en-US"/>
          </a:p>
        </p:txBody>
      </p:sp>
      <p:sp>
        <p:nvSpPr>
          <p:cNvPr id="6" name="Rectangle 6"/>
          <p:cNvSpPr>
            <a:spLocks noGrp="1" noChangeArrowheads="1"/>
          </p:cNvSpPr>
          <p:nvPr>
            <p:ph type="sldNum" sz="quarter" idx="11"/>
          </p:nvPr>
        </p:nvSpPr>
        <p:spPr/>
        <p:txBody>
          <a:bodyPr/>
          <a:lstStyle>
            <a:lvl1pPr>
              <a:defRPr smtClean="0"/>
            </a:lvl1pPr>
          </a:lstStyle>
          <a:p>
            <a:pPr>
              <a:defRPr/>
            </a:pPr>
            <a:fld id="{3D0704FD-1740-4C78-886B-1D683AC42275}"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smtClean="0"/>
            </a:lvl1pPr>
          </a:lstStyle>
          <a:p>
            <a:pPr>
              <a:defRPr/>
            </a:pPr>
            <a:fld id="{123ACE41-0A35-4CE9-A2A8-30BB515E710D}" type="datetime12">
              <a:rPr lang="en-US" smtClean="0"/>
              <a:t>11:59 AM</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F59B7C6-AD05-4AA2-91E5-78D6C7B47305}" type="datetime12">
              <a:rPr lang="en-US" smtClean="0"/>
              <a:t>11:59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8257D8-0FBF-4816-BF71-4FCFA8A3200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846EBEB-5399-4719-8E50-5EC38C4109FD}" type="datetime12">
              <a:rPr lang="en-US" smtClean="0"/>
              <a:t>11:59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0B2FD6-9110-48B0-B8CC-1A58EE65706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4A0702E-9E31-4BB0-BB32-F1BA7CFFD3C4}" type="datetime12">
              <a:rPr lang="en-US" smtClean="0"/>
              <a:t>11:59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C3C32A-B0D8-4BCA-BB26-AD88855D38B5}"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68A7E71-9858-49EC-B5A7-A3ABDDA9D18F}" type="datetime12">
              <a:rPr lang="en-US" smtClean="0"/>
              <a:t>11:59 AM</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6D9A4A-5BB0-47F4-8009-78436981AF1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F5F9586-8A91-4DFC-BCC8-FE58CC84A967}" type="datetime12">
              <a:rPr lang="en-US" smtClean="0"/>
              <a:t>11:59 AM</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F18593-A85E-41B8-BC59-6037545734E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E3C7611-D0F1-457F-9B51-8D2A4679AD5A}" type="datetime12">
              <a:rPr lang="en-US" smtClean="0"/>
              <a:t>11:59 AM</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D687AE-00E9-457C-B54D-3F224009AFA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ED0D0A3-2FA1-4295-9D5A-7006436AAD50}" type="datetime12">
              <a:rPr lang="en-US" smtClean="0"/>
              <a:t>11:59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65EDE8-F284-42E2-9742-2724CC79356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2544035-3933-44D9-8CE0-9F45F79F3AA7}" type="datetime12">
              <a:rPr lang="en-US" smtClean="0"/>
              <a:t>11:59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F1CE91-856D-45BA-B44E-21C05B11F4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EEB8F39-971C-47E7-B4A3-EAD58072CC81}" type="datetime12">
              <a:rPr lang="en-US" smtClean="0"/>
              <a:t>11:59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043DC8-FB50-4C07-8701-E9D71F02572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C308076-9E5E-46D3-AFA0-0DCF221ABC47}" type="datetime12">
              <a:rPr lang="en-US" smtClean="0"/>
              <a:t>11:59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991EE6-0F09-4F3C-B6FB-EF8B5C6AD4C1}"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784ECE7-9AE4-40C1-8CAA-FA4240B4729E}" type="datetime12">
              <a:rPr lang="en-US" smtClean="0"/>
              <a:t>11:59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82085A-9ABD-4D56-B6AC-752E8E322AC9}"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1113" y="0"/>
            <a:ext cx="9155113" cy="6884988"/>
            <a:chOff x="-7" y="0"/>
            <a:chExt cx="5767" cy="4337"/>
          </a:xfrm>
        </p:grpSpPr>
        <p:sp>
          <p:nvSpPr>
            <p:cNvPr id="5" name="Freeform 3"/>
            <p:cNvSpPr>
              <a:spLocks/>
            </p:cNvSpPr>
            <p:nvPr userDrawn="1"/>
          </p:nvSpPr>
          <p:spPr bwMode="hidden">
            <a:xfrm>
              <a:off x="1625" y="4"/>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p>
          </p:txBody>
        </p:sp>
        <p:sp>
          <p:nvSpPr>
            <p:cNvPr id="6" name="Freeform 4"/>
            <p:cNvSpPr>
              <a:spLocks/>
            </p:cNvSpPr>
            <p:nvPr userDrawn="1"/>
          </p:nvSpPr>
          <p:spPr bwMode="hidden">
            <a:xfrm>
              <a:off x="-7" y="2"/>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p>
          </p:txBody>
        </p:sp>
        <p:sp>
          <p:nvSpPr>
            <p:cNvPr id="7" name="Freeform 5"/>
            <p:cNvSpPr>
              <a:spLocks/>
            </p:cNvSpPr>
            <p:nvPr userDrawn="1"/>
          </p:nvSpPr>
          <p:spPr bwMode="hidden">
            <a:xfrm>
              <a:off x="3737" y="5"/>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p>
          </p:txBody>
        </p:sp>
        <p:sp>
          <p:nvSpPr>
            <p:cNvPr id="8" name="Freeform 6"/>
            <p:cNvSpPr>
              <a:spLocks/>
            </p:cNvSpPr>
            <p:nvPr userDrawn="1"/>
          </p:nvSpPr>
          <p:spPr bwMode="hidden">
            <a:xfrm>
              <a:off x="1913" y="0"/>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a:p>
          </p:txBody>
        </p:sp>
        <p:sp>
          <p:nvSpPr>
            <p:cNvPr id="9" name="Freeform 7"/>
            <p:cNvSpPr>
              <a:spLocks/>
            </p:cNvSpPr>
            <p:nvPr userDrawn="1"/>
          </p:nvSpPr>
          <p:spPr bwMode="hidden">
            <a:xfrm>
              <a:off x="110" y="106"/>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US"/>
            </a:p>
          </p:txBody>
        </p:sp>
        <p:sp>
          <p:nvSpPr>
            <p:cNvPr id="10" name="Freeform 8"/>
            <p:cNvSpPr>
              <a:spLocks/>
            </p:cNvSpPr>
            <p:nvPr userDrawn="1"/>
          </p:nvSpPr>
          <p:spPr bwMode="hidden">
            <a:xfrm rot="2702961" flipH="1">
              <a:off x="803" y="775"/>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11" name="Freeform 9"/>
            <p:cNvSpPr>
              <a:spLocks/>
            </p:cNvSpPr>
            <p:nvPr userDrawn="1"/>
          </p:nvSpPr>
          <p:spPr bwMode="hidden">
            <a:xfrm>
              <a:off x="76" y="58"/>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12" name="Freeform 10"/>
            <p:cNvSpPr>
              <a:spLocks/>
            </p:cNvSpPr>
            <p:nvPr userDrawn="1"/>
          </p:nvSpPr>
          <p:spPr bwMode="hidden">
            <a:xfrm rot="-2895842">
              <a:off x="-991" y="1050"/>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13" name="Freeform 11"/>
            <p:cNvSpPr>
              <a:spLocks/>
            </p:cNvSpPr>
            <p:nvPr userDrawn="1"/>
          </p:nvSpPr>
          <p:spPr bwMode="hidden">
            <a:xfrm rot="-2305141">
              <a:off x="1324" y="922"/>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14" name="Freeform 12"/>
            <p:cNvSpPr>
              <a:spLocks/>
            </p:cNvSpPr>
            <p:nvPr userDrawn="1"/>
          </p:nvSpPr>
          <p:spPr bwMode="hidden">
            <a:xfrm rot="2084418" flipH="1">
              <a:off x="1852" y="874"/>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15" name="Freeform 13"/>
            <p:cNvSpPr>
              <a:spLocks/>
            </p:cNvSpPr>
            <p:nvPr userDrawn="1"/>
          </p:nvSpPr>
          <p:spPr bwMode="hidden">
            <a:xfrm>
              <a:off x="4243" y="2"/>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16" name="Rectangle 14"/>
            <p:cNvSpPr>
              <a:spLocks noChangeArrowheads="1"/>
            </p:cNvSpPr>
            <p:nvPr userDrawn="1"/>
          </p:nvSpPr>
          <p:spPr bwMode="invGray">
            <a:xfrm>
              <a:off x="-7" y="245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a:p>
          </p:txBody>
        </p:sp>
        <p:sp>
          <p:nvSpPr>
            <p:cNvPr id="17" name="Freeform 15"/>
            <p:cNvSpPr>
              <a:spLocks/>
            </p:cNvSpPr>
            <p:nvPr userDrawn="1"/>
          </p:nvSpPr>
          <p:spPr bwMode="invGray">
            <a:xfrm>
              <a:off x="1625" y="249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p>
          </p:txBody>
        </p:sp>
        <p:sp>
          <p:nvSpPr>
            <p:cNvPr id="18" name="Freeform 16"/>
            <p:cNvSpPr>
              <a:spLocks/>
            </p:cNvSpPr>
            <p:nvPr userDrawn="1"/>
          </p:nvSpPr>
          <p:spPr bwMode="invGray">
            <a:xfrm>
              <a:off x="-7" y="249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p>
          </p:txBody>
        </p:sp>
        <p:sp>
          <p:nvSpPr>
            <p:cNvPr id="19" name="Freeform 17"/>
            <p:cNvSpPr>
              <a:spLocks/>
            </p:cNvSpPr>
            <p:nvPr userDrawn="1"/>
          </p:nvSpPr>
          <p:spPr bwMode="invGray">
            <a:xfrm>
              <a:off x="3737" y="249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p>
          </p:txBody>
        </p:sp>
        <p:sp>
          <p:nvSpPr>
            <p:cNvPr id="20" name="Freeform 18"/>
            <p:cNvSpPr>
              <a:spLocks/>
            </p:cNvSpPr>
            <p:nvPr userDrawn="1"/>
          </p:nvSpPr>
          <p:spPr bwMode="invGray">
            <a:xfrm>
              <a:off x="1913" y="249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a:p>
          </p:txBody>
        </p:sp>
        <p:sp>
          <p:nvSpPr>
            <p:cNvPr id="21" name="Rectangle 19"/>
            <p:cNvSpPr>
              <a:spLocks noChangeArrowheads="1"/>
            </p:cNvSpPr>
            <p:nvPr userDrawn="1"/>
          </p:nvSpPr>
          <p:spPr bwMode="invGray">
            <a:xfrm>
              <a:off x="0" y="246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US"/>
            </a:p>
          </p:txBody>
        </p:sp>
        <p:sp>
          <p:nvSpPr>
            <p:cNvPr id="22" name="Freeform 20"/>
            <p:cNvSpPr>
              <a:spLocks/>
            </p:cNvSpPr>
            <p:nvPr userDrawn="1"/>
          </p:nvSpPr>
          <p:spPr bwMode="invGray">
            <a:xfrm>
              <a:off x="2576" y="245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23" name="Freeform 21"/>
            <p:cNvSpPr>
              <a:spLocks/>
            </p:cNvSpPr>
            <p:nvPr userDrawn="1"/>
          </p:nvSpPr>
          <p:spPr bwMode="invGray">
            <a:xfrm rot="18897039" flipH="1">
              <a:off x="1479" y="242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24" name="Freeform 22"/>
            <p:cNvSpPr>
              <a:spLocks/>
            </p:cNvSpPr>
            <p:nvPr userDrawn="1"/>
          </p:nvSpPr>
          <p:spPr bwMode="invGray">
            <a:xfrm rot="18897039" flipH="1">
              <a:off x="759" y="242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25" name="Freeform 23"/>
            <p:cNvSpPr>
              <a:spLocks/>
            </p:cNvSpPr>
            <p:nvPr userDrawn="1"/>
          </p:nvSpPr>
          <p:spPr bwMode="invGray">
            <a:xfrm rot="18897039" flipH="1">
              <a:off x="24" y="2395"/>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26" name="Freeform 24"/>
            <p:cNvSpPr>
              <a:spLocks/>
            </p:cNvSpPr>
            <p:nvPr userDrawn="1"/>
          </p:nvSpPr>
          <p:spPr bwMode="invGray">
            <a:xfrm flipH="1" flipV="1">
              <a:off x="569" y="245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27" name="Freeform 25"/>
            <p:cNvSpPr>
              <a:spLocks/>
            </p:cNvSpPr>
            <p:nvPr userDrawn="1"/>
          </p:nvSpPr>
          <p:spPr bwMode="invGray">
            <a:xfrm flipH="1" flipV="1">
              <a:off x="233" y="245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28" name="Freeform 26"/>
            <p:cNvSpPr>
              <a:spLocks/>
            </p:cNvSpPr>
            <p:nvPr userDrawn="1"/>
          </p:nvSpPr>
          <p:spPr bwMode="invGray">
            <a:xfrm flipH="1" flipV="1">
              <a:off x="3029" y="249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29" name="Freeform 27"/>
            <p:cNvSpPr>
              <a:spLocks/>
            </p:cNvSpPr>
            <p:nvPr userDrawn="1"/>
          </p:nvSpPr>
          <p:spPr bwMode="invGray">
            <a:xfrm flipH="1" flipV="1">
              <a:off x="3977" y="245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30" name="Freeform 28"/>
            <p:cNvSpPr>
              <a:spLocks/>
            </p:cNvSpPr>
            <p:nvPr userDrawn="1"/>
          </p:nvSpPr>
          <p:spPr bwMode="invGray">
            <a:xfrm flipH="1" flipV="1">
              <a:off x="3449" y="245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31" name="Rectangle 29"/>
            <p:cNvSpPr>
              <a:spLocks noChangeArrowheads="1"/>
            </p:cNvSpPr>
            <p:nvPr userDrawn="1"/>
          </p:nvSpPr>
          <p:spPr bwMode="invGray">
            <a:xfrm>
              <a:off x="-7" y="247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US"/>
            </a:p>
          </p:txBody>
        </p:sp>
        <p:sp>
          <p:nvSpPr>
            <p:cNvPr id="32" name="Rectangle 30"/>
            <p:cNvSpPr>
              <a:spLocks noChangeArrowheads="1"/>
            </p:cNvSpPr>
            <p:nvPr userDrawn="1"/>
          </p:nvSpPr>
          <p:spPr bwMode="hidden">
            <a:xfrm>
              <a:off x="-7" y="2889"/>
              <a:ext cx="5760" cy="57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a:p>
          </p:txBody>
        </p:sp>
        <p:sp>
          <p:nvSpPr>
            <p:cNvPr id="33" name="Rectangle 31"/>
            <p:cNvSpPr>
              <a:spLocks noChangeArrowheads="1"/>
            </p:cNvSpPr>
            <p:nvPr userDrawn="1"/>
          </p:nvSpPr>
          <p:spPr bwMode="hidden">
            <a:xfrm>
              <a:off x="-7" y="3417"/>
              <a:ext cx="5760" cy="912"/>
            </a:xfrm>
            <a:prstGeom prst="rect">
              <a:avLst/>
            </a:prstGeom>
            <a:solidFill>
              <a:schemeClr val="bg1"/>
            </a:solidFill>
            <a:ln w="9525">
              <a:noFill/>
              <a:miter lim="800000"/>
              <a:headEnd/>
              <a:tailEnd/>
            </a:ln>
            <a:effectLst/>
          </p:spPr>
          <p:txBody>
            <a:bodyPr wrap="none" anchor="ctr"/>
            <a:lstStyle/>
            <a:p>
              <a:pPr>
                <a:defRPr/>
              </a:pPr>
              <a:endParaRPr lang="en-US"/>
            </a:p>
          </p:txBody>
        </p:sp>
      </p:grpSp>
      <p:sp>
        <p:nvSpPr>
          <p:cNvPr id="8224" name="Rectangle 32"/>
          <p:cNvSpPr>
            <a:spLocks noGrp="1" noChangeArrowheads="1"/>
          </p:cNvSpPr>
          <p:nvPr>
            <p:ph type="ctrTitle"/>
          </p:nvPr>
        </p:nvSpPr>
        <p:spPr>
          <a:xfrm>
            <a:off x="1676400" y="1905000"/>
            <a:ext cx="7239000" cy="1905000"/>
          </a:xfrm>
        </p:spPr>
        <p:txBody>
          <a:bodyPr/>
          <a:lstStyle>
            <a:lvl1pPr algn="l">
              <a:defRPr/>
            </a:lvl1pPr>
          </a:lstStyle>
          <a:p>
            <a:r>
              <a:rPr lang="en-US"/>
              <a:t>Click to edit Master title style</a:t>
            </a:r>
          </a:p>
        </p:txBody>
      </p:sp>
      <p:sp>
        <p:nvSpPr>
          <p:cNvPr id="8225" name="Rectangle 33"/>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r>
              <a:rPr lang="en-US"/>
              <a:t>Click to edit Master subtitle style</a:t>
            </a:r>
          </a:p>
        </p:txBody>
      </p:sp>
      <p:sp>
        <p:nvSpPr>
          <p:cNvPr id="34" name="Rectangle 34"/>
          <p:cNvSpPr>
            <a:spLocks noGrp="1" noChangeArrowheads="1"/>
          </p:cNvSpPr>
          <p:nvPr>
            <p:ph type="dt" sz="half" idx="10"/>
          </p:nvPr>
        </p:nvSpPr>
        <p:spPr bwMode="auto">
          <a:xfrm>
            <a:off x="685800" y="63246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smtClean="0">
                <a:cs typeface="+mn-cs"/>
              </a:defRPr>
            </a:lvl1pPr>
          </a:lstStyle>
          <a:p>
            <a:pPr>
              <a:defRPr/>
            </a:pPr>
            <a:fld id="{C784C88E-5584-447E-8150-0469E0E65DB4}" type="datetime12">
              <a:rPr lang="en-US" smtClean="0"/>
              <a:t>11:59 AM</a:t>
            </a:fld>
            <a:endParaRPr lang="en-US"/>
          </a:p>
        </p:txBody>
      </p:sp>
      <p:sp>
        <p:nvSpPr>
          <p:cNvPr id="35" name="Rectangle 35"/>
          <p:cNvSpPr>
            <a:spLocks noGrp="1" noChangeArrowheads="1"/>
          </p:cNvSpPr>
          <p:nvPr>
            <p:ph type="ftr" sz="quarter" idx="11"/>
          </p:nvPr>
        </p:nvSpPr>
        <p:spPr>
          <a:xfrm>
            <a:off x="3124200" y="6324600"/>
            <a:ext cx="2895600" cy="457200"/>
          </a:xfrm>
        </p:spPr>
        <p:txBody>
          <a:bodyPr/>
          <a:lstStyle>
            <a:lvl1pPr algn="ctr">
              <a:defRPr sz="1400" smtClean="0"/>
            </a:lvl1pPr>
          </a:lstStyle>
          <a:p>
            <a:pPr>
              <a:defRPr/>
            </a:pPr>
            <a:r>
              <a:rPr lang="en-US" smtClean="0"/>
              <a:t>© J. Paul Robinson, Purdue University</a:t>
            </a:r>
            <a:endParaRPr lang="en-US"/>
          </a:p>
        </p:txBody>
      </p:sp>
      <p:sp>
        <p:nvSpPr>
          <p:cNvPr id="36" name="Rectangle 36"/>
          <p:cNvSpPr>
            <a:spLocks noGrp="1" noChangeArrowheads="1"/>
          </p:cNvSpPr>
          <p:nvPr>
            <p:ph type="sldNum" sz="quarter" idx="12"/>
          </p:nvPr>
        </p:nvSpPr>
        <p:spPr bwMode="auto">
          <a:xfrm>
            <a:off x="6553200" y="63246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smtClean="0">
                <a:cs typeface="+mn-cs"/>
              </a:defRPr>
            </a:lvl1pPr>
          </a:lstStyle>
          <a:p>
            <a:pPr>
              <a:defRPr/>
            </a:pPr>
            <a:fld id="{BDD097E1-54F8-40A5-88E9-9D9835CEBBCC}"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ftr" sz="quarter" idx="10"/>
          </p:nvPr>
        </p:nvSpPr>
        <p:spPr>
          <a:ln/>
        </p:spPr>
        <p:txBody>
          <a:bodyPr/>
          <a:lstStyle>
            <a:lvl1pPr>
              <a:defRPr/>
            </a:lvl1pPr>
          </a:lstStyle>
          <a:p>
            <a:pPr>
              <a:defRPr/>
            </a:pPr>
            <a:r>
              <a:rPr lang="en-US" smtClean="0"/>
              <a:t>© J. Paul Robinson, Purdue University</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2"/>
          <p:cNvSpPr>
            <a:spLocks noGrp="1" noChangeArrowheads="1"/>
          </p:cNvSpPr>
          <p:nvPr>
            <p:ph type="ftr" sz="quarter" idx="10"/>
          </p:nvPr>
        </p:nvSpPr>
        <p:spPr>
          <a:ln/>
        </p:spPr>
        <p:txBody>
          <a:bodyPr/>
          <a:lstStyle>
            <a:lvl1pPr>
              <a:defRPr/>
            </a:lvl1pPr>
          </a:lstStyle>
          <a:p>
            <a:pPr>
              <a:defRPr/>
            </a:pPr>
            <a:r>
              <a:rPr lang="en-US" smtClean="0"/>
              <a:t>© J. Paul Robinson, Purdue University</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2"/>
          <p:cNvSpPr>
            <a:spLocks noGrp="1" noChangeArrowheads="1"/>
          </p:cNvSpPr>
          <p:nvPr>
            <p:ph type="ftr" sz="quarter" idx="10"/>
          </p:nvPr>
        </p:nvSpPr>
        <p:spPr>
          <a:ln/>
        </p:spPr>
        <p:txBody>
          <a:bodyPr/>
          <a:lstStyle>
            <a:lvl1pPr>
              <a:defRPr/>
            </a:lvl1pPr>
          </a:lstStyle>
          <a:p>
            <a:pPr>
              <a:defRPr/>
            </a:pPr>
            <a:r>
              <a:rPr lang="en-US" smtClean="0"/>
              <a:t>© J. Paul Robinson, Purdue University</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2"/>
          <p:cNvSpPr>
            <a:spLocks noGrp="1" noChangeArrowheads="1"/>
          </p:cNvSpPr>
          <p:nvPr>
            <p:ph type="ftr" sz="quarter" idx="10"/>
          </p:nvPr>
        </p:nvSpPr>
        <p:spPr>
          <a:ln/>
        </p:spPr>
        <p:txBody>
          <a:bodyPr/>
          <a:lstStyle>
            <a:lvl1pPr>
              <a:defRPr/>
            </a:lvl1pPr>
          </a:lstStyle>
          <a:p>
            <a:pPr>
              <a:defRPr/>
            </a:pPr>
            <a:r>
              <a:rPr lang="en-US" smtClean="0"/>
              <a:t>© J. Paul Robinson, Purdue University</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2"/>
          <p:cNvSpPr>
            <a:spLocks noGrp="1" noChangeArrowheads="1"/>
          </p:cNvSpPr>
          <p:nvPr>
            <p:ph type="ftr" sz="quarter" idx="10"/>
          </p:nvPr>
        </p:nvSpPr>
        <p:spPr>
          <a:ln/>
        </p:spPr>
        <p:txBody>
          <a:bodyPr/>
          <a:lstStyle>
            <a:lvl1pPr>
              <a:defRPr/>
            </a:lvl1pPr>
          </a:lstStyle>
          <a:p>
            <a:pPr>
              <a:defRPr/>
            </a:pPr>
            <a:r>
              <a:rPr lang="en-US" smtClean="0"/>
              <a:t>© J. Paul Robinson, Purdue University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AF51425-07AE-4600-8FBC-456F1871C8EF}" type="datetime12">
              <a:rPr lang="en-US" smtClean="0"/>
              <a:t>11:59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FE3776-FA87-4DCA-BB0F-3668DBDB9A7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ftr" sz="quarter" idx="10"/>
          </p:nvPr>
        </p:nvSpPr>
        <p:spPr>
          <a:ln/>
        </p:spPr>
        <p:txBody>
          <a:bodyPr/>
          <a:lstStyle>
            <a:lvl1pPr>
              <a:defRPr/>
            </a:lvl1pPr>
          </a:lstStyle>
          <a:p>
            <a:pPr>
              <a:defRPr/>
            </a:pPr>
            <a:r>
              <a:rPr lang="en-US" smtClean="0"/>
              <a:t>© J. Paul Robinson, Purdue University</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ftr" sz="quarter" idx="10"/>
          </p:nvPr>
        </p:nvSpPr>
        <p:spPr>
          <a:ln/>
        </p:spPr>
        <p:txBody>
          <a:bodyPr/>
          <a:lstStyle>
            <a:lvl1pPr>
              <a:defRPr/>
            </a:lvl1pPr>
          </a:lstStyle>
          <a:p>
            <a:pPr>
              <a:defRPr/>
            </a:pPr>
            <a:r>
              <a:rPr lang="en-US" smtClean="0"/>
              <a:t>© J. Paul Robinson, Purdue University</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ftr" sz="quarter" idx="10"/>
          </p:nvPr>
        </p:nvSpPr>
        <p:spPr>
          <a:ln/>
        </p:spPr>
        <p:txBody>
          <a:bodyPr/>
          <a:lstStyle>
            <a:lvl1pPr>
              <a:defRPr/>
            </a:lvl1pPr>
          </a:lstStyle>
          <a:p>
            <a:pPr>
              <a:defRPr/>
            </a:pPr>
            <a:r>
              <a:rPr lang="en-US" smtClean="0"/>
              <a:t>© J. Paul Robinson, Purdue University</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ftr" sz="quarter" idx="10"/>
          </p:nvPr>
        </p:nvSpPr>
        <p:spPr>
          <a:ln/>
        </p:spPr>
        <p:txBody>
          <a:bodyPr/>
          <a:lstStyle>
            <a:lvl1pPr>
              <a:defRPr/>
            </a:lvl1pPr>
          </a:lstStyle>
          <a:p>
            <a:pPr>
              <a:defRPr/>
            </a:pPr>
            <a:r>
              <a:rPr lang="en-US" smtClean="0"/>
              <a:t>© J. Paul Robinson, Purdue University</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ftr" sz="quarter" idx="10"/>
          </p:nvPr>
        </p:nvSpPr>
        <p:spPr>
          <a:ln/>
        </p:spPr>
        <p:txBody>
          <a:bodyPr/>
          <a:lstStyle>
            <a:lvl1pPr>
              <a:defRPr/>
            </a:lvl1pPr>
          </a:lstStyle>
          <a:p>
            <a:pPr>
              <a:defRPr/>
            </a:pPr>
            <a:r>
              <a:rPr lang="en-US" smtClean="0"/>
              <a:t>© J. Paul Robinson, Purdue University</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defRPr/>
              </a:pPr>
              <a:endParaRPr kumimoji="1" lang="en-US"/>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kumimoji="1" lang="en-US"/>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en-US"/>
            </a:p>
          </p:txBody>
        </p:sp>
        <p:grpSp>
          <p:nvGrpSpPr>
            <p:cNvPr id="8" name="Group 6"/>
            <p:cNvGrpSpPr>
              <a:grpSpLocks/>
            </p:cNvGrpSpPr>
            <p:nvPr/>
          </p:nvGrpSpPr>
          <p:grpSpPr bwMode="auto">
            <a:xfrm>
              <a:off x="4944" y="0"/>
              <a:ext cx="816" cy="3975"/>
              <a:chOff x="4944" y="0"/>
              <a:chExt cx="816" cy="3975"/>
            </a:xfrm>
          </p:grpSpPr>
          <p:grpSp>
            <p:nvGrpSpPr>
              <p:cNvPr id="20" name="Group 7"/>
              <p:cNvGrpSpPr>
                <a:grpSpLocks/>
              </p:cNvGrpSpPr>
              <p:nvPr userDrawn="1"/>
            </p:nvGrpSpPr>
            <p:grpSpPr bwMode="auto">
              <a:xfrm>
                <a:off x="5280" y="0"/>
                <a:ext cx="480" cy="1431"/>
                <a:chOff x="5280" y="0"/>
                <a:chExt cx="480" cy="1431"/>
              </a:xfrm>
            </p:grpSpPr>
            <p:grpSp>
              <p:nvGrpSpPr>
                <p:cNvPr id="41" name="Group 8"/>
                <p:cNvGrpSpPr>
                  <a:grpSpLocks/>
                </p:cNvGrpSpPr>
                <p:nvPr userDrawn="1"/>
              </p:nvGrpSpPr>
              <p:grpSpPr bwMode="auto">
                <a:xfrm rot="-5400000">
                  <a:off x="5485" y="-1"/>
                  <a:ext cx="174" cy="176"/>
                  <a:chOff x="1667" y="323"/>
                  <a:chExt cx="1690" cy="2560"/>
                </a:xfrm>
              </p:grpSpPr>
              <p:grpSp>
                <p:nvGrpSpPr>
                  <p:cNvPr id="50" name="Group 9"/>
                  <p:cNvGrpSpPr>
                    <a:grpSpLocks/>
                  </p:cNvGrpSpPr>
                  <p:nvPr/>
                </p:nvGrpSpPr>
                <p:grpSpPr bwMode="auto">
                  <a:xfrm>
                    <a:off x="1667" y="323"/>
                    <a:ext cx="1690" cy="2560"/>
                    <a:chOff x="1667" y="323"/>
                    <a:chExt cx="1690" cy="2560"/>
                  </a:xfrm>
                </p:grpSpPr>
                <p:sp>
                  <p:nvSpPr>
                    <p:cNvPr id="57" name="Freeform 10"/>
                    <p:cNvSpPr>
                      <a:spLocks/>
                    </p:cNvSpPr>
                    <p:nvPr/>
                  </p:nvSpPr>
                  <p:spPr bwMode="auto">
                    <a:xfrm>
                      <a:off x="2123"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58" name="Freeform 11"/>
                    <p:cNvSpPr>
                      <a:spLocks/>
                    </p:cNvSpPr>
                    <p:nvPr/>
                  </p:nvSpPr>
                  <p:spPr bwMode="auto">
                    <a:xfrm>
                      <a:off x="1667" y="381"/>
                      <a:ext cx="865"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grpSp>
              <p:sp>
                <p:nvSpPr>
                  <p:cNvPr id="51" name="Oval 12"/>
                  <p:cNvSpPr>
                    <a:spLocks noChangeArrowheads="1"/>
                  </p:cNvSpPr>
                  <p:nvPr/>
                </p:nvSpPr>
                <p:spPr bwMode="auto">
                  <a:xfrm>
                    <a:off x="2396" y="1428"/>
                    <a:ext cx="175" cy="247"/>
                  </a:xfrm>
                  <a:prstGeom prst="ellipse">
                    <a:avLst/>
                  </a:prstGeom>
                  <a:solidFill>
                    <a:srgbClr val="E7D6B7"/>
                  </a:solidFill>
                  <a:ln w="9525">
                    <a:noFill/>
                    <a:round/>
                    <a:headEnd/>
                    <a:tailEnd/>
                  </a:ln>
                  <a:effectLst/>
                </p:spPr>
                <p:txBody>
                  <a:bodyPr wrap="none" anchor="ctr"/>
                  <a:lstStyle/>
                  <a:p>
                    <a:pPr>
                      <a:defRPr/>
                    </a:pPr>
                    <a:endParaRPr lang="en-US"/>
                  </a:p>
                </p:txBody>
              </p:sp>
              <p:sp>
                <p:nvSpPr>
                  <p:cNvPr id="52" name="Freeform 13"/>
                  <p:cNvSpPr>
                    <a:spLocks/>
                  </p:cNvSpPr>
                  <p:nvPr/>
                </p:nvSpPr>
                <p:spPr bwMode="auto">
                  <a:xfrm>
                    <a:off x="2609"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53" name="Freeform 14"/>
                  <p:cNvSpPr>
                    <a:spLocks/>
                  </p:cNvSpPr>
                  <p:nvPr/>
                </p:nvSpPr>
                <p:spPr bwMode="auto">
                  <a:xfrm>
                    <a:off x="2677"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54" name="Freeform 15"/>
                  <p:cNvSpPr>
                    <a:spLocks/>
                  </p:cNvSpPr>
                  <p:nvPr/>
                </p:nvSpPr>
                <p:spPr bwMode="auto">
                  <a:xfrm>
                    <a:off x="2425"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55" name="Freeform 16"/>
                  <p:cNvSpPr>
                    <a:spLocks/>
                  </p:cNvSpPr>
                  <p:nvPr/>
                </p:nvSpPr>
                <p:spPr bwMode="auto">
                  <a:xfrm>
                    <a:off x="1910"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56" name="Freeform 17"/>
                  <p:cNvSpPr>
                    <a:spLocks/>
                  </p:cNvSpPr>
                  <p:nvPr/>
                </p:nvSpPr>
                <p:spPr bwMode="auto">
                  <a:xfrm>
                    <a:off x="2094"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grpSp>
            <p:pic>
              <p:nvPicPr>
                <p:cNvPr id="42" name="Picture 18"/>
                <p:cNvPicPr>
                  <a:picLocks noChangeAspect="1" noChangeArrowheads="1"/>
                </p:cNvPicPr>
                <p:nvPr userDrawn="1"/>
              </p:nvPicPr>
              <p:blipFill>
                <a:blip r:embed="rId2" cstate="print"/>
                <a:srcRect/>
                <a:stretch>
                  <a:fillRect/>
                </a:stretch>
              </p:blipFill>
              <p:spPr bwMode="auto">
                <a:xfrm>
                  <a:off x="5280" y="144"/>
                  <a:ext cx="186" cy="183"/>
                </a:xfrm>
                <a:prstGeom prst="rect">
                  <a:avLst/>
                </a:prstGeom>
                <a:noFill/>
                <a:ln w="9525">
                  <a:noFill/>
                  <a:miter lim="800000"/>
                  <a:headEnd/>
                  <a:tailEnd/>
                </a:ln>
              </p:spPr>
            </p:pic>
            <p:pic>
              <p:nvPicPr>
                <p:cNvPr id="43" name="Picture 19"/>
                <p:cNvPicPr>
                  <a:picLocks noChangeAspect="1" noChangeArrowheads="1"/>
                </p:cNvPicPr>
                <p:nvPr userDrawn="1"/>
              </p:nvPicPr>
              <p:blipFill>
                <a:blip r:embed="rId2" cstate="print"/>
                <a:srcRect/>
                <a:stretch>
                  <a:fillRect/>
                </a:stretch>
              </p:blipFill>
              <p:spPr bwMode="auto">
                <a:xfrm>
                  <a:off x="5574" y="144"/>
                  <a:ext cx="186" cy="183"/>
                </a:xfrm>
                <a:prstGeom prst="rect">
                  <a:avLst/>
                </a:prstGeom>
                <a:noFill/>
                <a:ln w="9525">
                  <a:noFill/>
                  <a:miter lim="800000"/>
                  <a:headEnd/>
                  <a:tailEnd/>
                </a:ln>
              </p:spPr>
            </p:pic>
            <p:pic>
              <p:nvPicPr>
                <p:cNvPr id="44" name="Picture 20"/>
                <p:cNvPicPr>
                  <a:picLocks noChangeAspect="1" noChangeArrowheads="1"/>
                </p:cNvPicPr>
                <p:nvPr userDrawn="1"/>
              </p:nvPicPr>
              <p:blipFill>
                <a:blip r:embed="rId2" cstate="print"/>
                <a:srcRect/>
                <a:stretch>
                  <a:fillRect/>
                </a:stretch>
              </p:blipFill>
              <p:spPr bwMode="auto">
                <a:xfrm>
                  <a:off x="5424" y="336"/>
                  <a:ext cx="186" cy="183"/>
                </a:xfrm>
                <a:prstGeom prst="rect">
                  <a:avLst/>
                </a:prstGeom>
                <a:noFill/>
                <a:ln w="9525">
                  <a:noFill/>
                  <a:miter lim="800000"/>
                  <a:headEnd/>
                  <a:tailEnd/>
                </a:ln>
              </p:spPr>
            </p:pic>
            <p:pic>
              <p:nvPicPr>
                <p:cNvPr id="45" name="Picture 21"/>
                <p:cNvPicPr>
                  <a:picLocks noChangeAspect="1" noChangeArrowheads="1"/>
                </p:cNvPicPr>
                <p:nvPr userDrawn="1"/>
              </p:nvPicPr>
              <p:blipFill>
                <a:blip r:embed="rId2" cstate="print"/>
                <a:srcRect/>
                <a:stretch>
                  <a:fillRect/>
                </a:stretch>
              </p:blipFill>
              <p:spPr bwMode="auto">
                <a:xfrm>
                  <a:off x="5376" y="576"/>
                  <a:ext cx="186" cy="183"/>
                </a:xfrm>
                <a:prstGeom prst="rect">
                  <a:avLst/>
                </a:prstGeom>
                <a:noFill/>
                <a:ln w="9525">
                  <a:noFill/>
                  <a:miter lim="800000"/>
                  <a:headEnd/>
                  <a:tailEnd/>
                </a:ln>
              </p:spPr>
            </p:pic>
            <p:pic>
              <p:nvPicPr>
                <p:cNvPr id="46" name="Picture 22"/>
                <p:cNvPicPr>
                  <a:picLocks noChangeAspect="1" noChangeArrowheads="1"/>
                </p:cNvPicPr>
                <p:nvPr userDrawn="1"/>
              </p:nvPicPr>
              <p:blipFill>
                <a:blip r:embed="rId2" cstate="print"/>
                <a:srcRect/>
                <a:stretch>
                  <a:fillRect/>
                </a:stretch>
              </p:blipFill>
              <p:spPr bwMode="auto">
                <a:xfrm>
                  <a:off x="5574" y="528"/>
                  <a:ext cx="186" cy="183"/>
                </a:xfrm>
                <a:prstGeom prst="rect">
                  <a:avLst/>
                </a:prstGeom>
                <a:noFill/>
                <a:ln w="9525">
                  <a:noFill/>
                  <a:miter lim="800000"/>
                  <a:headEnd/>
                  <a:tailEnd/>
                </a:ln>
              </p:spPr>
            </p:pic>
            <p:pic>
              <p:nvPicPr>
                <p:cNvPr id="47" name="Picture 23"/>
                <p:cNvPicPr>
                  <a:picLocks noChangeAspect="1" noChangeArrowheads="1"/>
                </p:cNvPicPr>
                <p:nvPr userDrawn="1"/>
              </p:nvPicPr>
              <p:blipFill>
                <a:blip r:embed="rId2" cstate="print"/>
                <a:srcRect/>
                <a:stretch>
                  <a:fillRect/>
                </a:stretch>
              </p:blipFill>
              <p:spPr bwMode="auto">
                <a:xfrm>
                  <a:off x="5472" y="768"/>
                  <a:ext cx="186" cy="183"/>
                </a:xfrm>
                <a:prstGeom prst="rect">
                  <a:avLst/>
                </a:prstGeom>
                <a:noFill/>
                <a:ln w="9525">
                  <a:noFill/>
                  <a:miter lim="800000"/>
                  <a:headEnd/>
                  <a:tailEnd/>
                </a:ln>
              </p:spPr>
            </p:pic>
            <p:pic>
              <p:nvPicPr>
                <p:cNvPr id="48" name="Picture 24"/>
                <p:cNvPicPr>
                  <a:picLocks noChangeAspect="1" noChangeArrowheads="1"/>
                </p:cNvPicPr>
                <p:nvPr userDrawn="1"/>
              </p:nvPicPr>
              <p:blipFill>
                <a:blip r:embed="rId2" cstate="print"/>
                <a:srcRect/>
                <a:stretch>
                  <a:fillRect/>
                </a:stretch>
              </p:blipFill>
              <p:spPr bwMode="auto">
                <a:xfrm>
                  <a:off x="5574" y="1008"/>
                  <a:ext cx="186" cy="183"/>
                </a:xfrm>
                <a:prstGeom prst="rect">
                  <a:avLst/>
                </a:prstGeom>
                <a:noFill/>
                <a:ln w="9525">
                  <a:noFill/>
                  <a:miter lim="800000"/>
                  <a:headEnd/>
                  <a:tailEnd/>
                </a:ln>
              </p:spPr>
            </p:pic>
            <p:pic>
              <p:nvPicPr>
                <p:cNvPr id="49" name="Picture 25"/>
                <p:cNvPicPr>
                  <a:picLocks noChangeAspect="1" noChangeArrowheads="1"/>
                </p:cNvPicPr>
                <p:nvPr userDrawn="1"/>
              </p:nvPicPr>
              <p:blipFill>
                <a:blip r:embed="rId2" cstate="print"/>
                <a:srcRect/>
                <a:stretch>
                  <a:fillRect/>
                </a:stretch>
              </p:blipFill>
              <p:spPr bwMode="auto">
                <a:xfrm>
                  <a:off x="5574" y="1248"/>
                  <a:ext cx="186" cy="183"/>
                </a:xfrm>
                <a:prstGeom prst="rect">
                  <a:avLst/>
                </a:prstGeom>
                <a:noFill/>
                <a:ln w="9525">
                  <a:noFill/>
                  <a:miter lim="800000"/>
                  <a:headEnd/>
                  <a:tailEnd/>
                </a:ln>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cstate="print"/>
                <a:srcRect/>
                <a:stretch>
                  <a:fillRect/>
                </a:stretch>
              </p:blipFill>
              <p:spPr bwMode="auto">
                <a:xfrm>
                  <a:off x="5136" y="1008"/>
                  <a:ext cx="186" cy="183"/>
                </a:xfrm>
                <a:prstGeom prst="rect">
                  <a:avLst/>
                </a:prstGeom>
                <a:noFill/>
                <a:ln w="9525">
                  <a:noFill/>
                  <a:miter lim="800000"/>
                  <a:headEnd/>
                  <a:tailEnd/>
                </a:ln>
              </p:spPr>
            </p:pic>
            <p:pic>
              <p:nvPicPr>
                <p:cNvPr id="23" name="Picture 28"/>
                <p:cNvPicPr>
                  <a:picLocks noChangeAspect="1" noChangeArrowheads="1"/>
                </p:cNvPicPr>
                <p:nvPr userDrawn="1"/>
              </p:nvPicPr>
              <p:blipFill>
                <a:blip r:embed="rId2" cstate="print"/>
                <a:srcRect/>
                <a:stretch>
                  <a:fillRect/>
                </a:stretch>
              </p:blipFill>
              <p:spPr bwMode="auto">
                <a:xfrm>
                  <a:off x="5184" y="1200"/>
                  <a:ext cx="186" cy="183"/>
                </a:xfrm>
                <a:prstGeom prst="rect">
                  <a:avLst/>
                </a:prstGeom>
                <a:noFill/>
                <a:ln w="9525">
                  <a:noFill/>
                  <a:miter lim="800000"/>
                  <a:headEnd/>
                  <a:tailEnd/>
                </a:ln>
              </p:spPr>
            </p:pic>
            <p:pic>
              <p:nvPicPr>
                <p:cNvPr id="24" name="Picture 29"/>
                <p:cNvPicPr>
                  <a:picLocks noChangeAspect="1" noChangeArrowheads="1"/>
                </p:cNvPicPr>
                <p:nvPr userDrawn="1"/>
              </p:nvPicPr>
              <p:blipFill>
                <a:blip r:embed="rId2" cstate="print"/>
                <a:srcRect/>
                <a:stretch>
                  <a:fillRect/>
                </a:stretch>
              </p:blipFill>
              <p:spPr bwMode="auto">
                <a:xfrm>
                  <a:off x="5136" y="1584"/>
                  <a:ext cx="186" cy="183"/>
                </a:xfrm>
                <a:prstGeom prst="rect">
                  <a:avLst/>
                </a:prstGeom>
                <a:noFill/>
                <a:ln w="9525">
                  <a:noFill/>
                  <a:miter lim="800000"/>
                  <a:headEnd/>
                  <a:tailEnd/>
                </a:ln>
              </p:spPr>
            </p:pic>
            <p:pic>
              <p:nvPicPr>
                <p:cNvPr id="25" name="Picture 30"/>
                <p:cNvPicPr>
                  <a:picLocks noChangeAspect="1" noChangeArrowheads="1"/>
                </p:cNvPicPr>
                <p:nvPr userDrawn="1"/>
              </p:nvPicPr>
              <p:blipFill>
                <a:blip r:embed="rId2" cstate="print"/>
                <a:srcRect/>
                <a:stretch>
                  <a:fillRect/>
                </a:stretch>
              </p:blipFill>
              <p:spPr bwMode="auto">
                <a:xfrm>
                  <a:off x="5280" y="1728"/>
                  <a:ext cx="186" cy="183"/>
                </a:xfrm>
                <a:prstGeom prst="rect">
                  <a:avLst/>
                </a:prstGeom>
                <a:noFill/>
                <a:ln w="9525">
                  <a:noFill/>
                  <a:miter lim="800000"/>
                  <a:headEnd/>
                  <a:tailEnd/>
                </a:ln>
              </p:spPr>
            </p:pic>
            <p:pic>
              <p:nvPicPr>
                <p:cNvPr id="26" name="Picture 31"/>
                <p:cNvPicPr>
                  <a:picLocks noChangeAspect="1" noChangeArrowheads="1"/>
                </p:cNvPicPr>
                <p:nvPr userDrawn="1"/>
              </p:nvPicPr>
              <p:blipFill>
                <a:blip r:embed="rId2" cstate="print"/>
                <a:srcRect/>
                <a:stretch>
                  <a:fillRect/>
                </a:stretch>
              </p:blipFill>
              <p:spPr bwMode="auto">
                <a:xfrm>
                  <a:off x="5040" y="1824"/>
                  <a:ext cx="186" cy="183"/>
                </a:xfrm>
                <a:prstGeom prst="rect">
                  <a:avLst/>
                </a:prstGeom>
                <a:noFill/>
                <a:ln w="9525">
                  <a:noFill/>
                  <a:miter lim="800000"/>
                  <a:headEnd/>
                  <a:tailEnd/>
                </a:ln>
              </p:spPr>
            </p:pic>
            <p:pic>
              <p:nvPicPr>
                <p:cNvPr id="27" name="Picture 32"/>
                <p:cNvPicPr>
                  <a:picLocks noChangeAspect="1" noChangeArrowheads="1"/>
                </p:cNvPicPr>
                <p:nvPr userDrawn="1"/>
              </p:nvPicPr>
              <p:blipFill>
                <a:blip r:embed="rId2" cstate="print"/>
                <a:srcRect/>
                <a:stretch>
                  <a:fillRect/>
                </a:stretch>
              </p:blipFill>
              <p:spPr bwMode="auto">
                <a:xfrm>
                  <a:off x="5088" y="2016"/>
                  <a:ext cx="186" cy="183"/>
                </a:xfrm>
                <a:prstGeom prst="rect">
                  <a:avLst/>
                </a:prstGeom>
                <a:noFill/>
                <a:ln w="9525">
                  <a:noFill/>
                  <a:miter lim="800000"/>
                  <a:headEnd/>
                  <a:tailEnd/>
                </a:ln>
              </p:spPr>
            </p:pic>
            <p:pic>
              <p:nvPicPr>
                <p:cNvPr id="28" name="Picture 33"/>
                <p:cNvPicPr>
                  <a:picLocks noChangeAspect="1" noChangeArrowheads="1"/>
                </p:cNvPicPr>
                <p:nvPr userDrawn="1"/>
              </p:nvPicPr>
              <p:blipFill>
                <a:blip r:embed="rId2" cstate="print"/>
                <a:srcRect/>
                <a:stretch>
                  <a:fillRect/>
                </a:stretch>
              </p:blipFill>
              <p:spPr bwMode="auto">
                <a:xfrm>
                  <a:off x="5280" y="2064"/>
                  <a:ext cx="186" cy="183"/>
                </a:xfrm>
                <a:prstGeom prst="rect">
                  <a:avLst/>
                </a:prstGeom>
                <a:noFill/>
                <a:ln w="9525">
                  <a:noFill/>
                  <a:miter lim="800000"/>
                  <a:headEnd/>
                  <a:tailEnd/>
                </a:ln>
              </p:spPr>
            </p:pic>
            <p:pic>
              <p:nvPicPr>
                <p:cNvPr id="29" name="Picture 34"/>
                <p:cNvPicPr>
                  <a:picLocks noChangeAspect="1" noChangeArrowheads="1"/>
                </p:cNvPicPr>
                <p:nvPr userDrawn="1"/>
              </p:nvPicPr>
              <p:blipFill>
                <a:blip r:embed="rId2" cstate="print"/>
                <a:srcRect/>
                <a:stretch>
                  <a:fillRect/>
                </a:stretch>
              </p:blipFill>
              <p:spPr bwMode="auto">
                <a:xfrm>
                  <a:off x="5232" y="2352"/>
                  <a:ext cx="186" cy="183"/>
                </a:xfrm>
                <a:prstGeom prst="rect">
                  <a:avLst/>
                </a:prstGeom>
                <a:noFill/>
                <a:ln w="9525">
                  <a:noFill/>
                  <a:miter lim="800000"/>
                  <a:headEnd/>
                  <a:tailEnd/>
                </a:ln>
              </p:spPr>
            </p:pic>
            <p:pic>
              <p:nvPicPr>
                <p:cNvPr id="30" name="Picture 35"/>
                <p:cNvPicPr>
                  <a:picLocks noChangeAspect="1" noChangeArrowheads="1"/>
                </p:cNvPicPr>
                <p:nvPr userDrawn="1"/>
              </p:nvPicPr>
              <p:blipFill>
                <a:blip r:embed="rId2" cstate="print"/>
                <a:srcRect/>
                <a:stretch>
                  <a:fillRect/>
                </a:stretch>
              </p:blipFill>
              <p:spPr bwMode="auto">
                <a:xfrm>
                  <a:off x="4992" y="2208"/>
                  <a:ext cx="186" cy="183"/>
                </a:xfrm>
                <a:prstGeom prst="rect">
                  <a:avLst/>
                </a:prstGeom>
                <a:noFill/>
                <a:ln w="9525">
                  <a:noFill/>
                  <a:miter lim="800000"/>
                  <a:headEnd/>
                  <a:tailEnd/>
                </a:ln>
              </p:spPr>
            </p:pic>
            <p:pic>
              <p:nvPicPr>
                <p:cNvPr id="31" name="Picture 36"/>
                <p:cNvPicPr>
                  <a:picLocks noChangeAspect="1" noChangeArrowheads="1"/>
                </p:cNvPicPr>
                <p:nvPr userDrawn="1"/>
              </p:nvPicPr>
              <p:blipFill>
                <a:blip r:embed="rId2" cstate="print"/>
                <a:srcRect/>
                <a:stretch>
                  <a:fillRect/>
                </a:stretch>
              </p:blipFill>
              <p:spPr bwMode="auto">
                <a:xfrm>
                  <a:off x="4992" y="2448"/>
                  <a:ext cx="186" cy="183"/>
                </a:xfrm>
                <a:prstGeom prst="rect">
                  <a:avLst/>
                </a:prstGeom>
                <a:noFill/>
                <a:ln w="9525">
                  <a:noFill/>
                  <a:miter lim="800000"/>
                  <a:headEnd/>
                  <a:tailEnd/>
                </a:ln>
              </p:spPr>
            </p:pic>
            <p:pic>
              <p:nvPicPr>
                <p:cNvPr id="32" name="Picture 37"/>
                <p:cNvPicPr>
                  <a:picLocks noChangeAspect="1" noChangeArrowheads="1"/>
                </p:cNvPicPr>
                <p:nvPr userDrawn="1"/>
              </p:nvPicPr>
              <p:blipFill>
                <a:blip r:embed="rId2" cstate="print"/>
                <a:srcRect/>
                <a:stretch>
                  <a:fillRect/>
                </a:stretch>
              </p:blipFill>
              <p:spPr bwMode="auto">
                <a:xfrm>
                  <a:off x="5136" y="2592"/>
                  <a:ext cx="186" cy="183"/>
                </a:xfrm>
                <a:prstGeom prst="rect">
                  <a:avLst/>
                </a:prstGeom>
                <a:noFill/>
                <a:ln w="9525">
                  <a:noFill/>
                  <a:miter lim="800000"/>
                  <a:headEnd/>
                  <a:tailEnd/>
                </a:ln>
              </p:spPr>
            </p:pic>
            <p:pic>
              <p:nvPicPr>
                <p:cNvPr id="33" name="Picture 38"/>
                <p:cNvPicPr>
                  <a:picLocks noChangeAspect="1" noChangeArrowheads="1"/>
                </p:cNvPicPr>
                <p:nvPr userDrawn="1"/>
              </p:nvPicPr>
              <p:blipFill>
                <a:blip r:embed="rId2" cstate="print"/>
                <a:srcRect/>
                <a:stretch>
                  <a:fillRect/>
                </a:stretch>
              </p:blipFill>
              <p:spPr bwMode="auto">
                <a:xfrm>
                  <a:off x="5232" y="1392"/>
                  <a:ext cx="186" cy="183"/>
                </a:xfrm>
                <a:prstGeom prst="rect">
                  <a:avLst/>
                </a:prstGeom>
                <a:noFill/>
                <a:ln w="9525">
                  <a:noFill/>
                  <a:miter lim="800000"/>
                  <a:headEnd/>
                  <a:tailEnd/>
                </a:ln>
              </p:spPr>
            </p:pic>
            <p:pic>
              <p:nvPicPr>
                <p:cNvPr id="34" name="Picture 39"/>
                <p:cNvPicPr>
                  <a:picLocks noChangeAspect="1" noChangeArrowheads="1"/>
                </p:cNvPicPr>
                <p:nvPr userDrawn="1"/>
              </p:nvPicPr>
              <p:blipFill>
                <a:blip r:embed="rId2" cstate="print"/>
                <a:srcRect/>
                <a:stretch>
                  <a:fillRect/>
                </a:stretch>
              </p:blipFill>
              <p:spPr bwMode="auto">
                <a:xfrm>
                  <a:off x="4944" y="2736"/>
                  <a:ext cx="186" cy="183"/>
                </a:xfrm>
                <a:prstGeom prst="rect">
                  <a:avLst/>
                </a:prstGeom>
                <a:noFill/>
                <a:ln w="9525">
                  <a:noFill/>
                  <a:miter lim="800000"/>
                  <a:headEnd/>
                  <a:tailEnd/>
                </a:ln>
              </p:spPr>
            </p:pic>
            <p:pic>
              <p:nvPicPr>
                <p:cNvPr id="35" name="Picture 40"/>
                <p:cNvPicPr>
                  <a:picLocks noChangeAspect="1" noChangeArrowheads="1"/>
                </p:cNvPicPr>
                <p:nvPr userDrawn="1"/>
              </p:nvPicPr>
              <p:blipFill>
                <a:blip r:embed="rId2" cstate="print"/>
                <a:srcRect/>
                <a:stretch>
                  <a:fillRect/>
                </a:stretch>
              </p:blipFill>
              <p:spPr bwMode="auto">
                <a:xfrm>
                  <a:off x="4992" y="3072"/>
                  <a:ext cx="186" cy="183"/>
                </a:xfrm>
                <a:prstGeom prst="rect">
                  <a:avLst/>
                </a:prstGeom>
                <a:noFill/>
                <a:ln w="9525">
                  <a:noFill/>
                  <a:miter lim="800000"/>
                  <a:headEnd/>
                  <a:tailEnd/>
                </a:ln>
              </p:spPr>
            </p:pic>
            <p:pic>
              <p:nvPicPr>
                <p:cNvPr id="36" name="Picture 41"/>
                <p:cNvPicPr>
                  <a:picLocks noChangeAspect="1" noChangeArrowheads="1"/>
                </p:cNvPicPr>
                <p:nvPr userDrawn="1"/>
              </p:nvPicPr>
              <p:blipFill>
                <a:blip r:embed="rId2" cstate="print"/>
                <a:srcRect/>
                <a:stretch>
                  <a:fillRect/>
                </a:stretch>
              </p:blipFill>
              <p:spPr bwMode="auto">
                <a:xfrm>
                  <a:off x="5232" y="3312"/>
                  <a:ext cx="186" cy="183"/>
                </a:xfrm>
                <a:prstGeom prst="rect">
                  <a:avLst/>
                </a:prstGeom>
                <a:noFill/>
                <a:ln w="9525">
                  <a:noFill/>
                  <a:miter lim="800000"/>
                  <a:headEnd/>
                  <a:tailEnd/>
                </a:ln>
              </p:spPr>
            </p:pic>
            <p:pic>
              <p:nvPicPr>
                <p:cNvPr id="37" name="Picture 42"/>
                <p:cNvPicPr>
                  <a:picLocks noChangeAspect="1" noChangeArrowheads="1"/>
                </p:cNvPicPr>
                <p:nvPr userDrawn="1"/>
              </p:nvPicPr>
              <p:blipFill>
                <a:blip r:embed="rId2" cstate="print"/>
                <a:srcRect/>
                <a:stretch>
                  <a:fillRect/>
                </a:stretch>
              </p:blipFill>
              <p:spPr bwMode="auto">
                <a:xfrm>
                  <a:off x="4992" y="3408"/>
                  <a:ext cx="186" cy="183"/>
                </a:xfrm>
                <a:prstGeom prst="rect">
                  <a:avLst/>
                </a:prstGeom>
                <a:noFill/>
                <a:ln w="9525">
                  <a:noFill/>
                  <a:miter lim="800000"/>
                  <a:headEnd/>
                  <a:tailEnd/>
                </a:ln>
              </p:spPr>
            </p:pic>
            <p:pic>
              <p:nvPicPr>
                <p:cNvPr id="38" name="Picture 43"/>
                <p:cNvPicPr>
                  <a:picLocks noChangeAspect="1" noChangeArrowheads="1"/>
                </p:cNvPicPr>
                <p:nvPr userDrawn="1"/>
              </p:nvPicPr>
              <p:blipFill>
                <a:blip r:embed="rId2" cstate="print"/>
                <a:srcRect/>
                <a:stretch>
                  <a:fillRect/>
                </a:stretch>
              </p:blipFill>
              <p:spPr bwMode="auto">
                <a:xfrm>
                  <a:off x="5088" y="3552"/>
                  <a:ext cx="186" cy="183"/>
                </a:xfrm>
                <a:prstGeom prst="rect">
                  <a:avLst/>
                </a:prstGeom>
                <a:noFill/>
                <a:ln w="9525">
                  <a:noFill/>
                  <a:miter lim="800000"/>
                  <a:headEnd/>
                  <a:tailEnd/>
                </a:ln>
              </p:spPr>
            </p:pic>
            <p:pic>
              <p:nvPicPr>
                <p:cNvPr id="39" name="Picture 44"/>
                <p:cNvPicPr>
                  <a:picLocks noChangeAspect="1" noChangeArrowheads="1"/>
                </p:cNvPicPr>
                <p:nvPr userDrawn="1"/>
              </p:nvPicPr>
              <p:blipFill>
                <a:blip r:embed="rId2" cstate="print"/>
                <a:srcRect/>
                <a:stretch>
                  <a:fillRect/>
                </a:stretch>
              </p:blipFill>
              <p:spPr bwMode="auto">
                <a:xfrm>
                  <a:off x="4992" y="3792"/>
                  <a:ext cx="186" cy="183"/>
                </a:xfrm>
                <a:prstGeom prst="rect">
                  <a:avLst/>
                </a:prstGeom>
                <a:noFill/>
                <a:ln w="9525">
                  <a:noFill/>
                  <a:miter lim="800000"/>
                  <a:headEnd/>
                  <a:tailEnd/>
                </a:ln>
              </p:spPr>
            </p:pic>
            <p:pic>
              <p:nvPicPr>
                <p:cNvPr id="40" name="Picture 45"/>
                <p:cNvPicPr>
                  <a:picLocks noChangeAspect="1" noChangeArrowheads="1"/>
                </p:cNvPicPr>
                <p:nvPr userDrawn="1"/>
              </p:nvPicPr>
              <p:blipFill>
                <a:blip r:embed="rId2" cstate="print"/>
                <a:srcRect/>
                <a:stretch>
                  <a:fillRect/>
                </a:stretch>
              </p:blipFill>
              <p:spPr bwMode="auto">
                <a:xfrm>
                  <a:off x="5184" y="3696"/>
                  <a:ext cx="186" cy="183"/>
                </a:xfrm>
                <a:prstGeom prst="rect">
                  <a:avLst/>
                </a:prstGeom>
                <a:noFill/>
                <a:ln w="9525">
                  <a:noFill/>
                  <a:miter lim="800000"/>
                  <a:headEnd/>
                  <a:tailEnd/>
                </a:ln>
              </p:spPr>
            </p:pic>
          </p:grpSp>
        </p:grpSp>
        <p:sp>
          <p:nvSpPr>
            <p:cNvPr id="9"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en-US"/>
            </a:p>
          </p:txBody>
        </p:sp>
        <p:sp>
          <p:nvSpPr>
            <p:cNvPr id="12"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pPr>
                <a:defRPr/>
              </a:pPr>
              <a:endParaRPr lang="en-US"/>
            </a:p>
          </p:txBody>
        </p:sp>
        <p:sp>
          <p:nvSpPr>
            <p:cNvPr id="13"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pPr>
                <a:defRPr/>
              </a:pPr>
              <a:endParaRPr lang="en-US"/>
            </a:p>
          </p:txBody>
        </p:sp>
        <p:sp>
          <p:nvSpPr>
            <p:cNvPr id="14"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5"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en-US"/>
            </a:p>
          </p:txBody>
        </p:sp>
        <p:sp>
          <p:nvSpPr>
            <p:cNvPr id="16"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en-US"/>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defRPr/>
              </a:pPr>
              <a:endParaRPr kumimoji="1" lang="en-US"/>
            </a:p>
          </p:txBody>
        </p:sp>
        <p:sp>
          <p:nvSpPr>
            <p:cNvPr id="18"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9"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defRPr/>
              </a:pPr>
              <a:endParaRPr kumimoji="1" lang="en-US"/>
            </a:p>
          </p:txBody>
        </p:sp>
      </p:grpSp>
      <p:sp>
        <p:nvSpPr>
          <p:cNvPr id="10297" name="Rectangle 57"/>
          <p:cNvSpPr>
            <a:spLocks noGrp="1" noChangeArrowheads="1"/>
          </p:cNvSpPr>
          <p:nvPr>
            <p:ph type="ctrTitle" sz="quarter"/>
          </p:nvPr>
        </p:nvSpPr>
        <p:spPr>
          <a:xfrm>
            <a:off x="685800" y="1370013"/>
            <a:ext cx="6965950" cy="2057400"/>
          </a:xfrm>
        </p:spPr>
        <p:txBody>
          <a:bodyPr/>
          <a:lstStyle>
            <a:lvl1pPr>
              <a:defRPr/>
            </a:lvl1pPr>
          </a:lstStyle>
          <a:p>
            <a:r>
              <a:rPr lang="en-US"/>
              <a:t>Click to edit Master title style</a:t>
            </a:r>
          </a:p>
        </p:txBody>
      </p:sp>
      <p:sp>
        <p:nvSpPr>
          <p:cNvPr id="10298"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en-US"/>
              <a:t>Click to edit Master subtitle style</a:t>
            </a:r>
          </a:p>
        </p:txBody>
      </p:sp>
      <p:sp>
        <p:nvSpPr>
          <p:cNvPr id="59" name="Rectangle 59"/>
          <p:cNvSpPr>
            <a:spLocks noGrp="1" noChangeArrowheads="1"/>
          </p:cNvSpPr>
          <p:nvPr>
            <p:ph type="dt" sz="quarter" idx="10"/>
          </p:nvPr>
        </p:nvSpPr>
        <p:spPr/>
        <p:txBody>
          <a:bodyPr/>
          <a:lstStyle>
            <a:lvl1pPr>
              <a:defRPr smtClean="0"/>
            </a:lvl1pPr>
          </a:lstStyle>
          <a:p>
            <a:pPr>
              <a:defRPr/>
            </a:pPr>
            <a:fld id="{CFADF475-F3AE-44B1-97D9-180D21754FA8}" type="datetime12">
              <a:rPr lang="en-US" smtClean="0"/>
              <a:t>11:59 AM</a:t>
            </a:fld>
            <a:endParaRPr lang="en-US"/>
          </a:p>
        </p:txBody>
      </p:sp>
      <p:sp>
        <p:nvSpPr>
          <p:cNvPr id="60" name="Rectangle 60"/>
          <p:cNvSpPr>
            <a:spLocks noGrp="1" noChangeArrowheads="1"/>
          </p:cNvSpPr>
          <p:nvPr>
            <p:ph type="ftr" sz="quarter" idx="11"/>
          </p:nvPr>
        </p:nvSpPr>
        <p:spPr/>
        <p:txBody>
          <a:bodyPr/>
          <a:lstStyle>
            <a:lvl1pPr>
              <a:defRPr smtClean="0"/>
            </a:lvl1pPr>
          </a:lstStyle>
          <a:p>
            <a:pPr>
              <a:defRPr/>
            </a:pPr>
            <a:r>
              <a:rPr lang="en-US" smtClean="0"/>
              <a:t>© J. Paul Robinson, Purdue University</a:t>
            </a:r>
            <a:endParaRPr lang="en-US"/>
          </a:p>
        </p:txBody>
      </p:sp>
      <p:sp>
        <p:nvSpPr>
          <p:cNvPr id="61" name="Rectangle 61"/>
          <p:cNvSpPr>
            <a:spLocks noGrp="1" noChangeArrowheads="1"/>
          </p:cNvSpPr>
          <p:nvPr>
            <p:ph type="sldNum" sz="quarter" idx="12"/>
          </p:nvPr>
        </p:nvSpPr>
        <p:spPr/>
        <p:txBody>
          <a:bodyPr/>
          <a:lstStyle>
            <a:lvl1pPr>
              <a:defRPr smtClean="0"/>
            </a:lvl1pPr>
          </a:lstStyle>
          <a:p>
            <a:pPr>
              <a:defRPr/>
            </a:pPr>
            <a:fld id="{185A321F-13A2-4F27-9658-C01B37C268AA}"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fld id="{71BA38DE-59A1-4BEA-8C5B-B0685B8BE7AF}" type="datetime12">
              <a:rPr lang="en-US" smtClean="0"/>
              <a:t>11:59 AM</a:t>
            </a:fld>
            <a:endParaRPr lang="en-US"/>
          </a:p>
        </p:txBody>
      </p:sp>
      <p:sp>
        <p:nvSpPr>
          <p:cNvPr id="5" name="Rectangle 60"/>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2197555A-014A-4CF2-AB68-4A63EA47638E}"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fld id="{1F3A0B28-348E-47A1-AE08-9E95E12AB70A}" type="datetime12">
              <a:rPr lang="en-US" smtClean="0"/>
              <a:t>11:59 AM</a:t>
            </a:fld>
            <a:endParaRPr lang="en-US"/>
          </a:p>
        </p:txBody>
      </p:sp>
      <p:sp>
        <p:nvSpPr>
          <p:cNvPr id="5" name="Rectangle 60"/>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35984AC2-E63B-453F-9D5A-66BC5DEA45C0}"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pPr>
              <a:defRPr/>
            </a:pPr>
            <a:fld id="{B35DEBD1-58A5-4E4E-8F4D-BED5FDC9D86A}" type="datetime12">
              <a:rPr lang="en-US" smtClean="0"/>
              <a:t>11:59 AM</a:t>
            </a:fld>
            <a:endParaRPr lang="en-US"/>
          </a:p>
        </p:txBody>
      </p:sp>
      <p:sp>
        <p:nvSpPr>
          <p:cNvPr id="6" name="Rectangle 60"/>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14533E01-DE04-46D2-BE17-2B9DA0640E19}"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9"/>
          <p:cNvSpPr>
            <a:spLocks noGrp="1" noChangeArrowheads="1"/>
          </p:cNvSpPr>
          <p:nvPr>
            <p:ph type="dt" sz="half" idx="10"/>
          </p:nvPr>
        </p:nvSpPr>
        <p:spPr>
          <a:ln/>
        </p:spPr>
        <p:txBody>
          <a:bodyPr/>
          <a:lstStyle>
            <a:lvl1pPr>
              <a:defRPr/>
            </a:lvl1pPr>
          </a:lstStyle>
          <a:p>
            <a:pPr>
              <a:defRPr/>
            </a:pPr>
            <a:fld id="{7A904A9D-7C2B-4E9A-B69A-980EF42AC956}" type="datetime12">
              <a:rPr lang="en-US" smtClean="0"/>
              <a:t>11:59 AM</a:t>
            </a:fld>
            <a:endParaRPr lang="en-US"/>
          </a:p>
        </p:txBody>
      </p:sp>
      <p:sp>
        <p:nvSpPr>
          <p:cNvPr id="8" name="Rectangle 60"/>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9" name="Rectangle 61"/>
          <p:cNvSpPr>
            <a:spLocks noGrp="1" noChangeArrowheads="1"/>
          </p:cNvSpPr>
          <p:nvPr>
            <p:ph type="sldNum" sz="quarter" idx="12"/>
          </p:nvPr>
        </p:nvSpPr>
        <p:spPr>
          <a:ln/>
        </p:spPr>
        <p:txBody>
          <a:bodyPr/>
          <a:lstStyle>
            <a:lvl1pPr>
              <a:defRPr/>
            </a:lvl1pPr>
          </a:lstStyle>
          <a:p>
            <a:pPr>
              <a:defRPr/>
            </a:pPr>
            <a:fld id="{48B82DF4-8E50-46DC-BF81-29A4E9519F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D0DF663-8790-477F-BA7B-D8C31BE665AD}" type="datetime12">
              <a:rPr lang="en-US" smtClean="0"/>
              <a:t>11:59 AM</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8105D69-9D81-447B-8A89-244B4B117A1D}"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9"/>
          <p:cNvSpPr>
            <a:spLocks noGrp="1" noChangeArrowheads="1"/>
          </p:cNvSpPr>
          <p:nvPr>
            <p:ph type="dt" sz="half" idx="10"/>
          </p:nvPr>
        </p:nvSpPr>
        <p:spPr>
          <a:ln/>
        </p:spPr>
        <p:txBody>
          <a:bodyPr/>
          <a:lstStyle>
            <a:lvl1pPr>
              <a:defRPr/>
            </a:lvl1pPr>
          </a:lstStyle>
          <a:p>
            <a:pPr>
              <a:defRPr/>
            </a:pPr>
            <a:fld id="{D978EEC0-91CF-4E2E-B72C-C3C4057509F8}" type="datetime12">
              <a:rPr lang="en-US" smtClean="0"/>
              <a:t>11:59 AM</a:t>
            </a:fld>
            <a:endParaRPr lang="en-US"/>
          </a:p>
        </p:txBody>
      </p:sp>
      <p:sp>
        <p:nvSpPr>
          <p:cNvPr id="4" name="Rectangle 60"/>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5" name="Rectangle 61"/>
          <p:cNvSpPr>
            <a:spLocks noGrp="1" noChangeArrowheads="1"/>
          </p:cNvSpPr>
          <p:nvPr>
            <p:ph type="sldNum" sz="quarter" idx="12"/>
          </p:nvPr>
        </p:nvSpPr>
        <p:spPr>
          <a:ln/>
        </p:spPr>
        <p:txBody>
          <a:bodyPr/>
          <a:lstStyle>
            <a:lvl1pPr>
              <a:defRPr/>
            </a:lvl1pPr>
          </a:lstStyle>
          <a:p>
            <a:pPr>
              <a:defRPr/>
            </a:pPr>
            <a:fld id="{41EB0994-5F49-4918-B5F4-12DCE7D8BC46}"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fld id="{EA0270A7-6940-49E4-8C87-F547818C2F0D}" type="datetime12">
              <a:rPr lang="en-US" smtClean="0"/>
              <a:t>11:59 AM</a:t>
            </a:fld>
            <a:endParaRPr lang="en-US"/>
          </a:p>
        </p:txBody>
      </p:sp>
      <p:sp>
        <p:nvSpPr>
          <p:cNvPr id="3" name="Rectangle 60"/>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4" name="Rectangle 61"/>
          <p:cNvSpPr>
            <a:spLocks noGrp="1" noChangeArrowheads="1"/>
          </p:cNvSpPr>
          <p:nvPr>
            <p:ph type="sldNum" sz="quarter" idx="12"/>
          </p:nvPr>
        </p:nvSpPr>
        <p:spPr>
          <a:ln/>
        </p:spPr>
        <p:txBody>
          <a:bodyPr/>
          <a:lstStyle>
            <a:lvl1pPr>
              <a:defRPr/>
            </a:lvl1pPr>
          </a:lstStyle>
          <a:p>
            <a:pPr>
              <a:defRPr/>
            </a:pPr>
            <a:fld id="{1B09EB12-2D6D-409F-8BCB-39984615CA0B}"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fld id="{F9BC5146-C799-47EC-936F-94F6E544853C}" type="datetime12">
              <a:rPr lang="en-US" smtClean="0"/>
              <a:t>11:59 AM</a:t>
            </a:fld>
            <a:endParaRPr lang="en-US"/>
          </a:p>
        </p:txBody>
      </p:sp>
      <p:sp>
        <p:nvSpPr>
          <p:cNvPr id="6" name="Rectangle 60"/>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3F584E62-9CF5-4C05-900C-2B71371B54D5}"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fld id="{AB71AE9C-89DF-4144-A502-1077816AE6DA}" type="datetime12">
              <a:rPr lang="en-US" smtClean="0"/>
              <a:t>11:59 AM</a:t>
            </a:fld>
            <a:endParaRPr lang="en-US"/>
          </a:p>
        </p:txBody>
      </p:sp>
      <p:sp>
        <p:nvSpPr>
          <p:cNvPr id="6" name="Rectangle 60"/>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BC6D1EEB-365A-40F3-A1FF-86F0417D5A5F}"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fld id="{AEEFE882-E584-42A2-9105-79F6D6443676}" type="datetime12">
              <a:rPr lang="en-US" smtClean="0"/>
              <a:t>11:59 AM</a:t>
            </a:fld>
            <a:endParaRPr lang="en-US"/>
          </a:p>
        </p:txBody>
      </p:sp>
      <p:sp>
        <p:nvSpPr>
          <p:cNvPr id="5" name="Rectangle 60"/>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53C9EA21-8BBB-4382-8A90-AC155194E85D}"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fld id="{81C56049-9700-4986-95C6-72424073E14C}" type="datetime12">
              <a:rPr lang="en-US" smtClean="0"/>
              <a:t>11:59 AM</a:t>
            </a:fld>
            <a:endParaRPr lang="en-US"/>
          </a:p>
        </p:txBody>
      </p:sp>
      <p:sp>
        <p:nvSpPr>
          <p:cNvPr id="5" name="Rectangle 60"/>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6B9117C9-7FF8-46AB-BBC7-8CECE196D814}"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136" name="Oval 5"/>
              <p:cNvSpPr>
                <a:spLocks noChangeArrowheads="1"/>
              </p:cNvSpPr>
              <p:nvPr/>
            </p:nvSpPr>
            <p:spPr bwMode="hidden">
              <a:xfrm>
                <a:off x="276" y="253"/>
                <a:ext cx="186"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6" name="Group 6"/>
            <p:cNvGrpSpPr>
              <a:grpSpLocks/>
            </p:cNvGrpSpPr>
            <p:nvPr/>
          </p:nvGrpSpPr>
          <p:grpSpPr bwMode="auto">
            <a:xfrm>
              <a:off x="1312" y="187"/>
              <a:ext cx="4299"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7"/>
                  <a:ext cx="2919" cy="2150"/>
                  <a:chOff x="1265" y="815"/>
                  <a:chExt cx="2919" cy="2150"/>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134" name="Oval 10"/>
                  <p:cNvSpPr>
                    <a:spLocks noChangeArrowheads="1"/>
                  </p:cNvSpPr>
                  <p:nvPr/>
                </p:nvSpPr>
                <p:spPr bwMode="hidden">
                  <a:xfrm>
                    <a:off x="2379"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4" y="1503"/>
                    <a:ext cx="1259" cy="2325"/>
                    <a:chOff x="3470" y="1531"/>
                    <a:chExt cx="1259" cy="2325"/>
                  </a:xfrm>
                </p:grpSpPr>
                <p:sp>
                  <p:nvSpPr>
                    <p:cNvPr id="131" name="Freeform 13"/>
                    <p:cNvSpPr>
                      <a:spLocks/>
                    </p:cNvSpPr>
                    <p:nvPr/>
                  </p:nvSpPr>
                  <p:spPr bwMode="hidden">
                    <a:xfrm rot="2711884">
                      <a:off x="2765" y="2236"/>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132" name="Freeform 14"/>
                    <p:cNvSpPr>
                      <a:spLocks/>
                    </p:cNvSpPr>
                    <p:nvPr/>
                  </p:nvSpPr>
                  <p:spPr bwMode="hidden">
                    <a:xfrm rot="2711884">
                      <a:off x="4022" y="3149"/>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36" name="Group 15"/>
                  <p:cNvGrpSpPr>
                    <a:grpSpLocks/>
                  </p:cNvGrpSpPr>
                  <p:nvPr/>
                </p:nvGrpSpPr>
                <p:grpSpPr bwMode="auto">
                  <a:xfrm>
                    <a:off x="2938" y="1992"/>
                    <a:ext cx="2462" cy="1331"/>
                    <a:chOff x="2864" y="2020"/>
                    <a:chExt cx="2462" cy="1331"/>
                  </a:xfrm>
                </p:grpSpPr>
                <p:sp>
                  <p:nvSpPr>
                    <p:cNvPr id="129" name="Freeform 16"/>
                    <p:cNvSpPr>
                      <a:spLocks/>
                    </p:cNvSpPr>
                    <p:nvPr/>
                  </p:nvSpPr>
                  <p:spPr bwMode="hidden">
                    <a:xfrm rot="2104081">
                      <a:off x="2864" y="2020"/>
                      <a:ext cx="1813"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30" name="Freeform 17"/>
                    <p:cNvSpPr>
                      <a:spLocks/>
                    </p:cNvSpPr>
                    <p:nvPr/>
                  </p:nvSpPr>
                  <p:spPr bwMode="hidden">
                    <a:xfrm rot="2104081">
                      <a:off x="4352"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7" name="Group 18"/>
                  <p:cNvGrpSpPr>
                    <a:grpSpLocks/>
                  </p:cNvGrpSpPr>
                  <p:nvPr/>
                </p:nvGrpSpPr>
                <p:grpSpPr bwMode="auto">
                  <a:xfrm>
                    <a:off x="2970" y="1804"/>
                    <a:ext cx="2478" cy="1064"/>
                    <a:chOff x="2896" y="1832"/>
                    <a:chExt cx="2478" cy="1064"/>
                  </a:xfrm>
                </p:grpSpPr>
                <p:sp>
                  <p:nvSpPr>
                    <p:cNvPr id="127" name="Freeform 19"/>
                    <p:cNvSpPr>
                      <a:spLocks/>
                    </p:cNvSpPr>
                    <p:nvPr/>
                  </p:nvSpPr>
                  <p:spPr bwMode="hidden">
                    <a:xfrm rot="1582915">
                      <a:off x="2896"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8"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6" name="Freeform 23"/>
                    <p:cNvSpPr>
                      <a:spLocks/>
                    </p:cNvSpPr>
                    <p:nvPr/>
                  </p:nvSpPr>
                  <p:spPr bwMode="hidden">
                    <a:xfrm rot="1080363">
                      <a:off x="4495" y="2036"/>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4" name="Freeform 26"/>
                    <p:cNvSpPr>
                      <a:spLocks/>
                    </p:cNvSpPr>
                    <p:nvPr/>
                  </p:nvSpPr>
                  <p:spPr bwMode="hidden">
                    <a:xfrm rot="463793">
                      <a:off x="4469"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0" name="Group 27"/>
                  <p:cNvGrpSpPr>
                    <a:grpSpLocks/>
                  </p:cNvGrpSpPr>
                  <p:nvPr/>
                </p:nvGrpSpPr>
                <p:grpSpPr bwMode="auto">
                  <a:xfrm>
                    <a:off x="3057" y="1241"/>
                    <a:ext cx="2150" cy="342"/>
                    <a:chOff x="2983" y="1269"/>
                    <a:chExt cx="2150" cy="342"/>
                  </a:xfrm>
                </p:grpSpPr>
                <p:sp>
                  <p:nvSpPr>
                    <p:cNvPr id="121" name="Freeform 28"/>
                    <p:cNvSpPr>
                      <a:spLocks/>
                    </p:cNvSpPr>
                    <p:nvPr/>
                  </p:nvSpPr>
                  <p:spPr bwMode="hidden">
                    <a:xfrm rot="-84182">
                      <a:off x="2983" y="1290"/>
                      <a:ext cx="1404" cy="21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2" name="Freeform 29"/>
                    <p:cNvSpPr>
                      <a:spLocks/>
                    </p:cNvSpPr>
                    <p:nvPr/>
                  </p:nvSpPr>
                  <p:spPr bwMode="hidden">
                    <a:xfrm rot="-84182">
                      <a:off x="4379" y="1269"/>
                      <a:ext cx="754" cy="34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1" name="Group 30"/>
                  <p:cNvGrpSpPr>
                    <a:grpSpLocks/>
                  </p:cNvGrpSpPr>
                  <p:nvPr/>
                </p:nvGrpSpPr>
                <p:grpSpPr bwMode="auto">
                  <a:xfrm>
                    <a:off x="3012" y="890"/>
                    <a:ext cx="1879" cy="426"/>
                    <a:chOff x="2938" y="918"/>
                    <a:chExt cx="1879" cy="426"/>
                  </a:xfrm>
                </p:grpSpPr>
                <p:sp>
                  <p:nvSpPr>
                    <p:cNvPr id="119"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0" name="Freeform 32"/>
                    <p:cNvSpPr>
                      <a:spLocks/>
                    </p:cNvSpPr>
                    <p:nvPr/>
                  </p:nvSpPr>
                  <p:spPr bwMode="hidden">
                    <a:xfrm rot="-802576">
                      <a:off x="4155" y="918"/>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8" name="Freeform 35"/>
                    <p:cNvSpPr>
                      <a:spLocks/>
                    </p:cNvSpPr>
                    <p:nvPr/>
                  </p:nvSpPr>
                  <p:spPr bwMode="hidden">
                    <a:xfrm rot="18888116" flipH="1">
                      <a:off x="419" y="3271"/>
                      <a:ext cx="92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3" name="Group 36"/>
                  <p:cNvGrpSpPr>
                    <a:grpSpLocks/>
                  </p:cNvGrpSpPr>
                  <p:nvPr/>
                </p:nvGrpSpPr>
                <p:grpSpPr bwMode="auto">
                  <a:xfrm>
                    <a:off x="69" y="2168"/>
                    <a:ext cx="2462" cy="1333"/>
                    <a:chOff x="-5" y="2196"/>
                    <a:chExt cx="2462" cy="1333"/>
                  </a:xfrm>
                </p:grpSpPr>
                <p:sp>
                  <p:nvSpPr>
                    <p:cNvPr id="115" name="Freeform 37"/>
                    <p:cNvSpPr>
                      <a:spLocks/>
                    </p:cNvSpPr>
                    <p:nvPr/>
                  </p:nvSpPr>
                  <p:spPr bwMode="hidden">
                    <a:xfrm rot="19495919" flipH="1">
                      <a:off x="644" y="2196"/>
                      <a:ext cx="1813" cy="34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6" name="Freeform 38"/>
                    <p:cNvSpPr>
                      <a:spLocks/>
                    </p:cNvSpPr>
                    <p:nvPr/>
                  </p:nvSpPr>
                  <p:spPr bwMode="hidden">
                    <a:xfrm rot="19495919" flipH="1">
                      <a:off x="-5" y="2984"/>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4" name="Group 39"/>
                  <p:cNvGrpSpPr>
                    <a:grpSpLocks/>
                  </p:cNvGrpSpPr>
                  <p:nvPr/>
                </p:nvGrpSpPr>
                <p:grpSpPr bwMode="auto">
                  <a:xfrm>
                    <a:off x="22" y="1981"/>
                    <a:ext cx="2477" cy="1063"/>
                    <a:chOff x="-52" y="2009"/>
                    <a:chExt cx="2477" cy="1063"/>
                  </a:xfrm>
                </p:grpSpPr>
                <p:sp>
                  <p:nvSpPr>
                    <p:cNvPr id="113"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4" name="Freeform 41"/>
                    <p:cNvSpPr>
                      <a:spLocks/>
                    </p:cNvSpPr>
                    <p:nvPr/>
                  </p:nvSpPr>
                  <p:spPr bwMode="hidden">
                    <a:xfrm rot="20017085" flipH="1">
                      <a:off x="-52" y="2596"/>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5" name="Group 42"/>
                  <p:cNvGrpSpPr>
                    <a:grpSpLocks/>
                  </p:cNvGrpSpPr>
                  <p:nvPr/>
                </p:nvGrpSpPr>
                <p:grpSpPr bwMode="auto">
                  <a:xfrm>
                    <a:off x="0" y="1786"/>
                    <a:ext cx="2472" cy="927"/>
                    <a:chOff x="-74" y="1814"/>
                    <a:chExt cx="2472" cy="927"/>
                  </a:xfrm>
                </p:grpSpPr>
                <p:sp>
                  <p:nvSpPr>
                    <p:cNvPr id="111" name="Freeform 43"/>
                    <p:cNvSpPr>
                      <a:spLocks/>
                    </p:cNvSpPr>
                    <p:nvPr/>
                  </p:nvSpPr>
                  <p:spPr bwMode="hidden">
                    <a:xfrm rot="20519637" flipH="1">
                      <a:off x="721" y="1814"/>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2" name="Freeform 44"/>
                    <p:cNvSpPr>
                      <a:spLocks/>
                    </p:cNvSpPr>
                    <p:nvPr/>
                  </p:nvSpPr>
                  <p:spPr bwMode="hidden">
                    <a:xfrm rot="20519637" flipH="1">
                      <a:off x="-74" y="2214"/>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6" name="Group 45"/>
                  <p:cNvGrpSpPr>
                    <a:grpSpLocks/>
                  </p:cNvGrpSpPr>
                  <p:nvPr/>
                </p:nvGrpSpPr>
                <p:grpSpPr bwMode="auto">
                  <a:xfrm>
                    <a:off x="97" y="1563"/>
                    <a:ext cx="2340" cy="656"/>
                    <a:chOff x="23" y="1591"/>
                    <a:chExt cx="2340" cy="656"/>
                  </a:xfrm>
                </p:grpSpPr>
                <p:sp>
                  <p:nvSpPr>
                    <p:cNvPr id="109" name="Freeform 46"/>
                    <p:cNvSpPr>
                      <a:spLocks/>
                    </p:cNvSpPr>
                    <p:nvPr/>
                  </p:nvSpPr>
                  <p:spPr bwMode="hidden">
                    <a:xfrm rot="21136207" flipH="1">
                      <a:off x="819" y="1591"/>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0" name="Freeform 47"/>
                    <p:cNvSpPr>
                      <a:spLocks/>
                    </p:cNvSpPr>
                    <p:nvPr/>
                  </p:nvSpPr>
                  <p:spPr bwMode="hidden">
                    <a:xfrm rot="21136207" flipH="1">
                      <a:off x="23" y="1758"/>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7" name="Group 48"/>
                  <p:cNvGrpSpPr>
                    <a:grpSpLocks/>
                  </p:cNvGrpSpPr>
                  <p:nvPr/>
                </p:nvGrpSpPr>
                <p:grpSpPr bwMode="auto">
                  <a:xfrm>
                    <a:off x="263" y="1417"/>
                    <a:ext cx="2150" cy="344"/>
                    <a:chOff x="189" y="1445"/>
                    <a:chExt cx="2150" cy="344"/>
                  </a:xfrm>
                </p:grpSpPr>
                <p:sp>
                  <p:nvSpPr>
                    <p:cNvPr id="107"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8" name="Freeform 50"/>
                    <p:cNvSpPr>
                      <a:spLocks/>
                    </p:cNvSpPr>
                    <p:nvPr/>
                  </p:nvSpPr>
                  <p:spPr bwMode="hidden">
                    <a:xfrm rot="84182" flipH="1">
                      <a:off x="189" y="1445"/>
                      <a:ext cx="754" cy="34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6" name="Freeform 53"/>
                    <p:cNvSpPr>
                      <a:spLocks/>
                    </p:cNvSpPr>
                    <p:nvPr/>
                  </p:nvSpPr>
                  <p:spPr bwMode="hidden">
                    <a:xfrm rot="802576" flipH="1">
                      <a:off x="505" y="1094"/>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49" name="Group 54"/>
                  <p:cNvGrpSpPr>
                    <a:grpSpLocks/>
                  </p:cNvGrpSpPr>
                  <p:nvPr/>
                </p:nvGrpSpPr>
                <p:grpSpPr bwMode="auto">
                  <a:xfrm>
                    <a:off x="690" y="872"/>
                    <a:ext cx="1849" cy="553"/>
                    <a:chOff x="616" y="900"/>
                    <a:chExt cx="1849" cy="553"/>
                  </a:xfrm>
                </p:grpSpPr>
                <p:sp>
                  <p:nvSpPr>
                    <p:cNvPr id="103" name="Freeform 55"/>
                    <p:cNvSpPr>
                      <a:spLocks/>
                    </p:cNvSpPr>
                    <p:nvPr/>
                  </p:nvSpPr>
                  <p:spPr bwMode="hidden">
                    <a:xfrm rot="1277471" flipH="1">
                      <a:off x="1232"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4" name="Freeform 56"/>
                    <p:cNvSpPr>
                      <a:spLocks/>
                    </p:cNvSpPr>
                    <p:nvPr/>
                  </p:nvSpPr>
                  <p:spPr bwMode="hidden">
                    <a:xfrm rot="1277471" flipH="1">
                      <a:off x="616" y="90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0" name="Group 57"/>
                  <p:cNvGrpSpPr>
                    <a:grpSpLocks/>
                  </p:cNvGrpSpPr>
                  <p:nvPr/>
                </p:nvGrpSpPr>
                <p:grpSpPr bwMode="auto">
                  <a:xfrm>
                    <a:off x="911" y="590"/>
                    <a:ext cx="1767" cy="742"/>
                    <a:chOff x="911" y="590"/>
                    <a:chExt cx="1767" cy="742"/>
                  </a:xfrm>
                </p:grpSpPr>
                <p:sp>
                  <p:nvSpPr>
                    <p:cNvPr id="101"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2" name="Freeform 59"/>
                    <p:cNvSpPr>
                      <a:spLocks/>
                    </p:cNvSpPr>
                    <p:nvPr/>
                  </p:nvSpPr>
                  <p:spPr bwMode="hidden">
                    <a:xfrm rot="2028410" flipH="1">
                      <a:off x="911" y="59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0" name="Freeform 62"/>
                    <p:cNvSpPr>
                      <a:spLocks/>
                    </p:cNvSpPr>
                    <p:nvPr/>
                  </p:nvSpPr>
                  <p:spPr bwMode="hidden">
                    <a:xfrm rot="2664424" flipH="1">
                      <a:off x="1120" y="300"/>
                      <a:ext cx="67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2" name="Group 63"/>
                  <p:cNvGrpSpPr>
                    <a:grpSpLocks/>
                  </p:cNvGrpSpPr>
                  <p:nvPr/>
                </p:nvGrpSpPr>
                <p:grpSpPr bwMode="auto">
                  <a:xfrm>
                    <a:off x="1707" y="75"/>
                    <a:ext cx="778" cy="1514"/>
                    <a:chOff x="1633" y="103"/>
                    <a:chExt cx="778" cy="1514"/>
                  </a:xfrm>
                </p:grpSpPr>
                <p:sp>
                  <p:nvSpPr>
                    <p:cNvPr id="97" name="Freeform 64"/>
                    <p:cNvSpPr>
                      <a:spLocks/>
                    </p:cNvSpPr>
                    <p:nvPr/>
                  </p:nvSpPr>
                  <p:spPr bwMode="hidden">
                    <a:xfrm rot="3473776" flipH="1">
                      <a:off x="1753" y="959"/>
                      <a:ext cx="110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8" name="Freeform 65"/>
                    <p:cNvSpPr>
                      <a:spLocks/>
                    </p:cNvSpPr>
                    <p:nvPr/>
                  </p:nvSpPr>
                  <p:spPr bwMode="hidden">
                    <a:xfrm rot="3473776" flipH="1">
                      <a:off x="1506" y="230"/>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3" name="Group 66"/>
                  <p:cNvGrpSpPr>
                    <a:grpSpLocks/>
                  </p:cNvGrpSpPr>
                  <p:nvPr/>
                </p:nvGrpSpPr>
                <p:grpSpPr bwMode="auto">
                  <a:xfrm>
                    <a:off x="2009" y="0"/>
                    <a:ext cx="635" cy="1535"/>
                    <a:chOff x="1935" y="28"/>
                    <a:chExt cx="635" cy="1535"/>
                  </a:xfrm>
                </p:grpSpPr>
                <p:sp>
                  <p:nvSpPr>
                    <p:cNvPr id="95" name="Freeform 67"/>
                    <p:cNvSpPr>
                      <a:spLocks/>
                    </p:cNvSpPr>
                    <p:nvPr/>
                  </p:nvSpPr>
                  <p:spPr bwMode="hidden">
                    <a:xfrm rot="4126480" flipH="1">
                      <a:off x="1932" y="925"/>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6" name="Freeform 68"/>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4" name="Freeform 71"/>
                    <p:cNvSpPr>
                      <a:spLocks/>
                    </p:cNvSpPr>
                    <p:nvPr/>
                  </p:nvSpPr>
                  <p:spPr bwMode="hidden">
                    <a:xfrm rot="-1325434">
                      <a:off x="4005" y="672"/>
                      <a:ext cx="663"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5" name="Group 72"/>
                  <p:cNvGrpSpPr>
                    <a:grpSpLocks/>
                  </p:cNvGrpSpPr>
                  <p:nvPr/>
                </p:nvGrpSpPr>
                <p:grpSpPr bwMode="auto">
                  <a:xfrm>
                    <a:off x="2757" y="417"/>
                    <a:ext cx="1782" cy="717"/>
                    <a:chOff x="2683" y="445"/>
                    <a:chExt cx="1782" cy="717"/>
                  </a:xfrm>
                </p:grpSpPr>
                <p:sp>
                  <p:nvSpPr>
                    <p:cNvPr id="91"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2" name="Freeform 74"/>
                    <p:cNvSpPr>
                      <a:spLocks/>
                    </p:cNvSpPr>
                    <p:nvPr/>
                  </p:nvSpPr>
                  <p:spPr bwMode="hidden">
                    <a:xfrm rot="-1921064">
                      <a:off x="3803" y="445"/>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sp>
                <p:nvSpPr>
                  <p:cNvPr id="56" name="Freeform 75"/>
                  <p:cNvSpPr>
                    <a:spLocks/>
                  </p:cNvSpPr>
                  <p:nvPr/>
                </p:nvSpPr>
                <p:spPr bwMode="hidden">
                  <a:xfrm rot="4578755" flipH="1">
                    <a:off x="2176" y="949"/>
                    <a:ext cx="1026" cy="1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en-US"/>
                  </a:p>
                </p:txBody>
              </p:sp>
              <p:sp>
                <p:nvSpPr>
                  <p:cNvPr id="57"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nvGrpSpPr>
                  <p:cNvPr id="58" name="Group 77"/>
                  <p:cNvGrpSpPr>
                    <a:grpSpLocks/>
                  </p:cNvGrpSpPr>
                  <p:nvPr/>
                </p:nvGrpSpPr>
                <p:grpSpPr bwMode="auto">
                  <a:xfrm>
                    <a:off x="2874" y="13"/>
                    <a:ext cx="639" cy="1520"/>
                    <a:chOff x="2800" y="41"/>
                    <a:chExt cx="639" cy="1520"/>
                  </a:xfrm>
                </p:grpSpPr>
                <p:sp>
                  <p:nvSpPr>
                    <p:cNvPr id="89"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0" name="Freeform 79"/>
                    <p:cNvSpPr>
                      <a:spLocks/>
                    </p:cNvSpPr>
                    <p:nvPr/>
                  </p:nvSpPr>
                  <p:spPr bwMode="hidden">
                    <a:xfrm rot="-3857755">
                      <a:off x="3010" y="182"/>
                      <a:ext cx="570"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9" name="Group 80"/>
                  <p:cNvGrpSpPr>
                    <a:grpSpLocks/>
                  </p:cNvGrpSpPr>
                  <p:nvPr/>
                </p:nvGrpSpPr>
                <p:grpSpPr bwMode="auto">
                  <a:xfrm>
                    <a:off x="3009" y="135"/>
                    <a:ext cx="1016" cy="1463"/>
                    <a:chOff x="2935" y="163"/>
                    <a:chExt cx="1016" cy="1463"/>
                  </a:xfrm>
                </p:grpSpPr>
                <p:sp>
                  <p:nvSpPr>
                    <p:cNvPr id="87" name="Freeform 81"/>
                    <p:cNvSpPr>
                      <a:spLocks/>
                    </p:cNvSpPr>
                    <p:nvPr/>
                  </p:nvSpPr>
                  <p:spPr bwMode="hidden">
                    <a:xfrm rot="-2777260">
                      <a:off x="2492" y="914"/>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8" name="Freeform 82"/>
                    <p:cNvSpPr>
                      <a:spLocks/>
                    </p:cNvSpPr>
                    <p:nvPr/>
                  </p:nvSpPr>
                  <p:spPr bwMode="hidden">
                    <a:xfrm rot="-2777260">
                      <a:off x="3429" y="262"/>
                      <a:ext cx="621"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0" name="Group 83"/>
                  <p:cNvGrpSpPr>
                    <a:grpSpLocks/>
                  </p:cNvGrpSpPr>
                  <p:nvPr/>
                </p:nvGrpSpPr>
                <p:grpSpPr bwMode="auto">
                  <a:xfrm>
                    <a:off x="2805" y="4"/>
                    <a:ext cx="241" cy="1448"/>
                    <a:chOff x="2731" y="32"/>
                    <a:chExt cx="241" cy="1448"/>
                  </a:xfrm>
                </p:grpSpPr>
                <p:sp>
                  <p:nvSpPr>
                    <p:cNvPr id="85" name="Freeform 84"/>
                    <p:cNvSpPr>
                      <a:spLocks/>
                    </p:cNvSpPr>
                    <p:nvPr/>
                  </p:nvSpPr>
                  <p:spPr bwMode="hidden">
                    <a:xfrm rot="-4903748">
                      <a:off x="2297"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6" name="Freeform 85"/>
                    <p:cNvSpPr>
                      <a:spLocks/>
                    </p:cNvSpPr>
                    <p:nvPr/>
                  </p:nvSpPr>
                  <p:spPr bwMode="hidden">
                    <a:xfrm rot="-4903748">
                      <a:off x="2649" y="221"/>
                      <a:ext cx="512" cy="13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1" name="Group 86"/>
                  <p:cNvGrpSpPr>
                    <a:grpSpLocks/>
                  </p:cNvGrpSpPr>
                  <p:nvPr/>
                </p:nvGrpSpPr>
                <p:grpSpPr bwMode="auto">
                  <a:xfrm>
                    <a:off x="1017" y="1741"/>
                    <a:ext cx="1084" cy="2449"/>
                    <a:chOff x="943" y="1769"/>
                    <a:chExt cx="1084" cy="2449"/>
                  </a:xfrm>
                </p:grpSpPr>
                <p:sp>
                  <p:nvSpPr>
                    <p:cNvPr id="83" name="Freeform 87"/>
                    <p:cNvSpPr>
                      <a:spLocks/>
                    </p:cNvSpPr>
                    <p:nvPr/>
                  </p:nvSpPr>
                  <p:spPr bwMode="hidden">
                    <a:xfrm rot="18335692" flipH="1">
                      <a:off x="1010" y="2475"/>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4" name="Freeform 88"/>
                    <p:cNvSpPr>
                      <a:spLocks/>
                    </p:cNvSpPr>
                    <p:nvPr/>
                  </p:nvSpPr>
                  <p:spPr bwMode="hidden">
                    <a:xfrm rot="18335692" flipH="1">
                      <a:off x="726" y="3511"/>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2" name="Group 89"/>
                  <p:cNvGrpSpPr>
                    <a:grpSpLocks/>
                  </p:cNvGrpSpPr>
                  <p:nvPr/>
                </p:nvGrpSpPr>
                <p:grpSpPr bwMode="auto">
                  <a:xfrm>
                    <a:off x="1529" y="1908"/>
                    <a:ext cx="766" cy="2372"/>
                    <a:chOff x="1455" y="1936"/>
                    <a:chExt cx="766" cy="2372"/>
                  </a:xfrm>
                </p:grpSpPr>
                <p:sp>
                  <p:nvSpPr>
                    <p:cNvPr id="81" name="Freeform 90"/>
                    <p:cNvSpPr>
                      <a:spLocks/>
                    </p:cNvSpPr>
                    <p:nvPr/>
                  </p:nvSpPr>
                  <p:spPr bwMode="hidden">
                    <a:xfrm rot="17542885" flipH="1">
                      <a:off x="1268" y="2578"/>
                      <a:ext cx="1595"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2" name="Freeform 91"/>
                    <p:cNvSpPr>
                      <a:spLocks/>
                    </p:cNvSpPr>
                    <p:nvPr/>
                  </p:nvSpPr>
                  <p:spPr bwMode="hidden">
                    <a:xfrm rot="17542885" flipH="1">
                      <a:off x="1272" y="3635"/>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3" name="Group 92"/>
                  <p:cNvGrpSpPr>
                    <a:grpSpLocks/>
                  </p:cNvGrpSpPr>
                  <p:nvPr/>
                </p:nvGrpSpPr>
                <p:grpSpPr bwMode="auto">
                  <a:xfrm rot="88588">
                    <a:off x="2060" y="1961"/>
                    <a:ext cx="460" cy="2329"/>
                    <a:chOff x="1954" y="1989"/>
                    <a:chExt cx="493" cy="2604"/>
                  </a:xfrm>
                </p:grpSpPr>
                <p:sp>
                  <p:nvSpPr>
                    <p:cNvPr id="79" name="Freeform 93"/>
                    <p:cNvSpPr>
                      <a:spLocks/>
                    </p:cNvSpPr>
                    <p:nvPr/>
                  </p:nvSpPr>
                  <p:spPr bwMode="hidden">
                    <a:xfrm rot="16782062" flipH="1">
                      <a:off x="1441" y="2694"/>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0" name="Freeform 94"/>
                    <p:cNvSpPr>
                      <a:spLocks/>
                    </p:cNvSpPr>
                    <p:nvPr/>
                  </p:nvSpPr>
                  <p:spPr bwMode="hidden">
                    <a:xfrm rot="16782062" flipH="1">
                      <a:off x="1732" y="3897"/>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8" name="Freeform 97"/>
                    <p:cNvSpPr>
                      <a:spLocks/>
                    </p:cNvSpPr>
                    <p:nvPr/>
                  </p:nvSpPr>
                  <p:spPr bwMode="hidden">
                    <a:xfrm rot="3144576">
                      <a:off x="3752" y="3435"/>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5" name="Group 98"/>
                  <p:cNvGrpSpPr>
                    <a:grpSpLocks/>
                  </p:cNvGrpSpPr>
                  <p:nvPr/>
                </p:nvGrpSpPr>
                <p:grpSpPr bwMode="auto">
                  <a:xfrm>
                    <a:off x="3255" y="1839"/>
                    <a:ext cx="882" cy="2424"/>
                    <a:chOff x="3181" y="1867"/>
                    <a:chExt cx="882" cy="2424"/>
                  </a:xfrm>
                </p:grpSpPr>
                <p:sp>
                  <p:nvSpPr>
                    <p:cNvPr id="75" name="Freeform 99"/>
                    <p:cNvSpPr>
                      <a:spLocks/>
                    </p:cNvSpPr>
                    <p:nvPr/>
                  </p:nvSpPr>
                  <p:spPr bwMode="hidden">
                    <a:xfrm rot="3745735">
                      <a:off x="2506" y="2542"/>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6" name="Freeform 100"/>
                    <p:cNvSpPr>
                      <a:spLocks/>
                    </p:cNvSpPr>
                    <p:nvPr/>
                  </p:nvSpPr>
                  <p:spPr bwMode="hidden">
                    <a:xfrm rot="3745735">
                      <a:off x="3387" y="3615"/>
                      <a:ext cx="884" cy="46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6" name="Group 101"/>
                  <p:cNvGrpSpPr>
                    <a:grpSpLocks/>
                  </p:cNvGrpSpPr>
                  <p:nvPr/>
                </p:nvGrpSpPr>
                <p:grpSpPr bwMode="auto">
                  <a:xfrm>
                    <a:off x="3080" y="1956"/>
                    <a:ext cx="620" cy="2385"/>
                    <a:chOff x="3006" y="1984"/>
                    <a:chExt cx="620" cy="2385"/>
                  </a:xfrm>
                </p:grpSpPr>
                <p:sp>
                  <p:nvSpPr>
                    <p:cNvPr id="73" name="Freeform 102"/>
                    <p:cNvSpPr>
                      <a:spLocks/>
                    </p:cNvSpPr>
                    <p:nvPr/>
                  </p:nvSpPr>
                  <p:spPr bwMode="hidden">
                    <a:xfrm rot="4286818">
                      <a:off x="2329" y="2661"/>
                      <a:ext cx="1600"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4" name="Freeform 103"/>
                    <p:cNvSpPr>
                      <a:spLocks/>
                    </p:cNvSpPr>
                    <p:nvPr/>
                  </p:nvSpPr>
                  <p:spPr bwMode="hidden">
                    <a:xfrm rot="4286818">
                      <a:off x="3003"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67" name="Group 104"/>
                  <p:cNvGrpSpPr>
                    <a:grpSpLocks/>
                  </p:cNvGrpSpPr>
                  <p:nvPr/>
                </p:nvGrpSpPr>
                <p:grpSpPr bwMode="auto">
                  <a:xfrm>
                    <a:off x="2893" y="2072"/>
                    <a:ext cx="404" cy="2220"/>
                    <a:chOff x="2819" y="2100"/>
                    <a:chExt cx="404" cy="2220"/>
                  </a:xfrm>
                </p:grpSpPr>
                <p:sp>
                  <p:nvSpPr>
                    <p:cNvPr id="71" name="Freeform 105"/>
                    <p:cNvSpPr>
                      <a:spLocks/>
                    </p:cNvSpPr>
                    <p:nvPr/>
                  </p:nvSpPr>
                  <p:spPr bwMode="hidden">
                    <a:xfrm rot="4898956">
                      <a:off x="2206" y="2713"/>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2" name="Freeform 106"/>
                    <p:cNvSpPr>
                      <a:spLocks/>
                    </p:cNvSpPr>
                    <p:nvPr/>
                  </p:nvSpPr>
                  <p:spPr bwMode="hidden">
                    <a:xfrm rot="4898956">
                      <a:off x="2636" y="3732"/>
                      <a:ext cx="790" cy="38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68" name="Group 107"/>
                  <p:cNvGrpSpPr>
                    <a:grpSpLocks/>
                  </p:cNvGrpSpPr>
                  <p:nvPr/>
                </p:nvGrpSpPr>
                <p:grpSpPr bwMode="auto">
                  <a:xfrm>
                    <a:off x="2372" y="2107"/>
                    <a:ext cx="427" cy="2185"/>
                    <a:chOff x="2287" y="2135"/>
                    <a:chExt cx="427" cy="2185"/>
                  </a:xfrm>
                </p:grpSpPr>
                <p:sp>
                  <p:nvSpPr>
                    <p:cNvPr id="69" name="Freeform 108"/>
                    <p:cNvSpPr>
                      <a:spLocks/>
                    </p:cNvSpPr>
                    <p:nvPr/>
                  </p:nvSpPr>
                  <p:spPr bwMode="hidden">
                    <a:xfrm rot="5755659">
                      <a:off x="1901"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en-US"/>
                    </a:p>
                  </p:txBody>
                </p:sp>
                <p:sp>
                  <p:nvSpPr>
                    <p:cNvPr id="70"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6"/>
                    <a:ext cx="2568" cy="2047"/>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en-US"/>
                  </a:p>
                </p:txBody>
              </p:sp>
              <p:sp>
                <p:nvSpPr>
                  <p:cNvPr id="27" name="Arc 113"/>
                  <p:cNvSpPr>
                    <a:spLocks/>
                  </p:cNvSpPr>
                  <p:nvPr/>
                </p:nvSpPr>
                <p:spPr bwMode="hidden">
                  <a:xfrm flipH="1">
                    <a:off x="387" y="1601"/>
                    <a:ext cx="2017"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en-US"/>
                  </a:p>
                </p:txBody>
              </p:sp>
              <p:sp>
                <p:nvSpPr>
                  <p:cNvPr id="28" name="Arc 114"/>
                  <p:cNvSpPr>
                    <a:spLocks/>
                  </p:cNvSpPr>
                  <p:nvPr/>
                </p:nvSpPr>
                <p:spPr bwMode="hidden">
                  <a:xfrm>
                    <a:off x="3028" y="1181"/>
                    <a:ext cx="1426" cy="2380"/>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29" name="Arc 115"/>
                  <p:cNvSpPr>
                    <a:spLocks/>
                  </p:cNvSpPr>
                  <p:nvPr/>
                </p:nvSpPr>
                <p:spPr bwMode="hidden">
                  <a:xfrm flipH="1">
                    <a:off x="73" y="812"/>
                    <a:ext cx="2541" cy="2380"/>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en-US"/>
                  </a:p>
                </p:txBody>
              </p:sp>
              <p:sp>
                <p:nvSpPr>
                  <p:cNvPr id="30" name="Arc 116"/>
                  <p:cNvSpPr>
                    <a:spLocks/>
                  </p:cNvSpPr>
                  <p:nvPr/>
                </p:nvSpPr>
                <p:spPr bwMode="hidden">
                  <a:xfrm flipH="1">
                    <a:off x="789" y="313"/>
                    <a:ext cx="1851"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en-US"/>
                  </a:p>
                </p:txBody>
              </p:sp>
              <p:sp>
                <p:nvSpPr>
                  <p:cNvPr id="31" name="Arc 117"/>
                  <p:cNvSpPr>
                    <a:spLocks/>
                  </p:cNvSpPr>
                  <p:nvPr/>
                </p:nvSpPr>
                <p:spPr bwMode="hidden">
                  <a:xfrm>
                    <a:off x="2763" y="1281"/>
                    <a:ext cx="763"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en-US"/>
                  </a:p>
                </p:txBody>
              </p:sp>
              <p:sp>
                <p:nvSpPr>
                  <p:cNvPr id="32" name="Freeform 118"/>
                  <p:cNvSpPr>
                    <a:spLocks/>
                  </p:cNvSpPr>
                  <p:nvPr/>
                </p:nvSpPr>
                <p:spPr bwMode="hidden">
                  <a:xfrm flipH="1">
                    <a:off x="1799"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grpSp>
            <p:sp>
              <p:nvSpPr>
                <p:cNvPr id="25" name="Freeform 119"/>
                <p:cNvSpPr>
                  <a:spLocks/>
                </p:cNvSpPr>
                <p:nvPr/>
              </p:nvSpPr>
              <p:spPr bwMode="hidden">
                <a:xfrm rot="20253369">
                  <a:off x="3279" y="1529"/>
                  <a:ext cx="443"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grpSp>
        </p:grpSp>
        <p:grpSp>
          <p:nvGrpSpPr>
            <p:cNvPr id="7" name="Group 120"/>
            <p:cNvGrpSpPr>
              <a:grpSpLocks/>
            </p:cNvGrpSpPr>
            <p:nvPr/>
          </p:nvGrpSpPr>
          <p:grpSpPr bwMode="auto">
            <a:xfrm>
              <a:off x="1476" y="451"/>
              <a:ext cx="4040" cy="2966"/>
              <a:chOff x="210" y="337"/>
              <a:chExt cx="5198" cy="3818"/>
            </a:xfrm>
          </p:grpSpPr>
          <p:sp>
            <p:nvSpPr>
              <p:cNvPr id="8"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9"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en-US"/>
              </a:p>
            </p:txBody>
          </p:sp>
          <p:sp>
            <p:nvSpPr>
              <p:cNvPr id="10"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en-US"/>
              </a:p>
            </p:txBody>
          </p:sp>
          <p:sp>
            <p:nvSpPr>
              <p:cNvPr id="11" name="Arc 124"/>
              <p:cNvSpPr>
                <a:spLocks/>
              </p:cNvSpPr>
              <p:nvPr/>
            </p:nvSpPr>
            <p:spPr bwMode="hidden">
              <a:xfrm flipH="1">
                <a:off x="210" y="1169"/>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en-US"/>
              </a:p>
            </p:txBody>
          </p:sp>
          <p:sp>
            <p:nvSpPr>
              <p:cNvPr id="12"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13"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en-US"/>
              </a:p>
            </p:txBody>
          </p:sp>
          <p:sp>
            <p:nvSpPr>
              <p:cNvPr id="14" name="Freeform 127"/>
              <p:cNvSpPr>
                <a:spLocks/>
              </p:cNvSpPr>
              <p:nvPr/>
            </p:nvSpPr>
            <p:spPr bwMode="hidden">
              <a:xfrm>
                <a:off x="3300"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15" name="Freeform 128"/>
              <p:cNvSpPr>
                <a:spLocks/>
              </p:cNvSpPr>
              <p:nvPr/>
            </p:nvSpPr>
            <p:spPr bwMode="hidden">
              <a:xfrm rot="19660755" flipV="1">
                <a:off x="2547" y="2149"/>
                <a:ext cx="441" cy="83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sp>
            <p:nvSpPr>
              <p:cNvPr id="16" name="Freeform 129"/>
              <p:cNvSpPr>
                <a:spLocks/>
              </p:cNvSpPr>
              <p:nvPr/>
            </p:nvSpPr>
            <p:spPr bwMode="hidden">
              <a:xfrm flipH="1">
                <a:off x="489" y="2503"/>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17"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18" name="Freeform 131"/>
              <p:cNvSpPr>
                <a:spLocks/>
              </p:cNvSpPr>
              <p:nvPr/>
            </p:nvSpPr>
            <p:spPr bwMode="hidden">
              <a:xfrm>
                <a:off x="4401" y="2279"/>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19"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20" name="Freeform 133"/>
              <p:cNvSpPr>
                <a:spLocks/>
              </p:cNvSpPr>
              <p:nvPr/>
            </p:nvSpPr>
            <p:spPr bwMode="hidden">
              <a:xfrm>
                <a:off x="3934" y="337"/>
                <a:ext cx="664"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21" name="Freeform 134"/>
              <p:cNvSpPr>
                <a:spLocks/>
              </p:cNvSpPr>
              <p:nvPr/>
            </p:nvSpPr>
            <p:spPr bwMode="hidden">
              <a:xfrm rot="1346631" flipH="1">
                <a:off x="1702" y="1506"/>
                <a:ext cx="441"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grpSp>
      </p:grpSp>
      <p:sp>
        <p:nvSpPr>
          <p:cNvPr id="12423"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12424"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smtClean="0"/>
            </a:lvl1pPr>
          </a:lstStyle>
          <a:p>
            <a:pPr>
              <a:defRPr/>
            </a:pPr>
            <a:fld id="{BA43E490-1125-460B-BF00-F64C2020FECB}" type="datetime12">
              <a:rPr lang="en-US" smtClean="0"/>
              <a:t>11:59 AM</a:t>
            </a:fld>
            <a:endParaRPr lang="en-US"/>
          </a:p>
        </p:txBody>
      </p:sp>
      <p:sp>
        <p:nvSpPr>
          <p:cNvPr id="138" name="Rectangle 138"/>
          <p:cNvSpPr>
            <a:spLocks noGrp="1" noChangeArrowheads="1"/>
          </p:cNvSpPr>
          <p:nvPr>
            <p:ph type="ftr" sz="quarter" idx="11"/>
          </p:nvPr>
        </p:nvSpPr>
        <p:spPr/>
        <p:txBody>
          <a:bodyPr/>
          <a:lstStyle>
            <a:lvl1pPr>
              <a:defRPr smtClean="0"/>
            </a:lvl1pPr>
          </a:lstStyle>
          <a:p>
            <a:pPr>
              <a:defRPr/>
            </a:pPr>
            <a:r>
              <a:rPr lang="en-US" smtClean="0"/>
              <a:t>© J. Paul Robinson, Purdue University</a:t>
            </a:r>
            <a:endParaRPr lang="en-US"/>
          </a:p>
        </p:txBody>
      </p:sp>
      <p:sp>
        <p:nvSpPr>
          <p:cNvPr id="139" name="Rectangle 139"/>
          <p:cNvSpPr>
            <a:spLocks noGrp="1" noChangeArrowheads="1"/>
          </p:cNvSpPr>
          <p:nvPr>
            <p:ph type="sldNum" sz="quarter" idx="12"/>
          </p:nvPr>
        </p:nvSpPr>
        <p:spPr/>
        <p:txBody>
          <a:bodyPr/>
          <a:lstStyle>
            <a:lvl1pPr>
              <a:defRPr smtClean="0"/>
            </a:lvl1pPr>
          </a:lstStyle>
          <a:p>
            <a:pPr>
              <a:defRPr/>
            </a:pPr>
            <a:fld id="{3A9876B2-41E4-46D2-AFAE-E5A9B1669B52}"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fld id="{2813C027-EE39-4CB3-83BB-9D2172F14CB3}" type="datetime12">
              <a:rPr lang="en-US" smtClean="0"/>
              <a:t>11:59 AM</a:t>
            </a:fld>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20D1D92B-5994-4281-B4B8-561C2E2388D1}"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fld id="{6CA364F3-C2A0-4A4B-B5F9-E4EEA028C305}" type="datetime12">
              <a:rPr lang="en-US" smtClean="0"/>
              <a:t>11:59 AM</a:t>
            </a:fld>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C823390F-8C47-4C78-907C-E01B9B453E75}"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fld id="{613CF55B-0938-42B1-82BA-6928CC0F6269}" type="datetime12">
              <a:rPr lang="en-US" smtClean="0"/>
              <a:t>11:59 AM</a:t>
            </a:fld>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233E082C-6FE5-4D99-BD0F-348987C1243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38056DD-510A-4677-9D11-B292F854DC64}" type="datetime12">
              <a:rPr lang="en-US" smtClean="0"/>
              <a:t>11:59 AM</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C75675-CC0B-434D-9C0C-B19B34176092}"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a:ln/>
        </p:spPr>
        <p:txBody>
          <a:bodyPr/>
          <a:lstStyle>
            <a:lvl1pPr>
              <a:defRPr/>
            </a:lvl1pPr>
          </a:lstStyle>
          <a:p>
            <a:pPr>
              <a:defRPr/>
            </a:pPr>
            <a:fld id="{2A9C6269-DF6F-449C-A3FB-CD0E0697F298}" type="datetime12">
              <a:rPr lang="en-US" smtClean="0"/>
              <a:t>11:59 AM</a:t>
            </a:fld>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492E57B9-8B33-4AAF-AA69-4D5F44691702}"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a:ln/>
        </p:spPr>
        <p:txBody>
          <a:bodyPr/>
          <a:lstStyle>
            <a:lvl1pPr>
              <a:defRPr/>
            </a:lvl1pPr>
          </a:lstStyle>
          <a:p>
            <a:pPr>
              <a:defRPr/>
            </a:pPr>
            <a:fld id="{D8F2AC30-DE98-48BD-9352-115F85F247A1}" type="datetime12">
              <a:rPr lang="en-US" smtClean="0"/>
              <a:t>11:59 AM</a:t>
            </a:fld>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13613406-93AF-4B8E-BBBD-78D9CABEEF66}"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fld id="{10C85A6B-6624-4002-8552-48E50133785D}" type="datetime12">
              <a:rPr lang="en-US" smtClean="0"/>
              <a:t>11:59 AM</a:t>
            </a:fld>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37741002-06E3-4B7F-AA9F-81311688521E}"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fld id="{54B98BD6-7C4D-4915-8B4F-6BBF8C393508}" type="datetime12">
              <a:rPr lang="en-US" smtClean="0"/>
              <a:t>11:59 AM</a:t>
            </a:fld>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A40A38D0-DC19-4701-8DD7-42366C2CEB9C}"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fld id="{7B5F0A1D-E745-4D97-AADE-6349910D02C9}" type="datetime12">
              <a:rPr lang="en-US" smtClean="0"/>
              <a:t>11:59 AM</a:t>
            </a:fld>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CB523BDA-C982-475B-ADBB-487C1A14DC9C}"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fld id="{6FC60936-DA58-464F-80CA-CACF10186A69}" type="datetime12">
              <a:rPr lang="en-US" smtClean="0"/>
              <a:t>11:59 AM</a:t>
            </a:fld>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184A83C0-5108-4696-ACD4-8D1276C20CA3}"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fld id="{8054268A-3002-4EA5-AC42-EBFCA1033F45}" type="datetime12">
              <a:rPr lang="en-US" smtClean="0"/>
              <a:t>11:59 AM</a:t>
            </a:fld>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B5C9FC8A-72B9-4164-B64A-A2E311034988}"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3200400" y="6553200"/>
            <a:ext cx="1295400" cy="304800"/>
          </a:xfrm>
          <a:ln/>
        </p:spPr>
        <p:txBody>
          <a:bodyPr/>
          <a:lstStyle>
            <a:lvl1pPr>
              <a:defRPr/>
            </a:lvl1pPr>
          </a:lstStyle>
          <a:p>
            <a:pPr>
              <a:defRPr/>
            </a:pPr>
            <a:fld id="{FDE4995D-71F3-45F9-AAEC-FC059301C527}" type="datetime12">
              <a:rPr lang="en-US" smtClean="0"/>
              <a:t>11:59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J. Paul Robinson, Purdue University</a:t>
            </a:r>
          </a:p>
        </p:txBody>
      </p:sp>
      <p:sp>
        <p:nvSpPr>
          <p:cNvPr id="6" name="Rectangle 6"/>
          <p:cNvSpPr>
            <a:spLocks noGrp="1" noChangeArrowheads="1"/>
          </p:cNvSpPr>
          <p:nvPr>
            <p:ph type="sldNum" sz="quarter" idx="12"/>
          </p:nvPr>
        </p:nvSpPr>
        <p:spPr>
          <a:ln/>
        </p:spPr>
        <p:txBody>
          <a:bodyPr/>
          <a:lstStyle>
            <a:lvl1pPr>
              <a:defRPr/>
            </a:lvl1pPr>
          </a:lstStyle>
          <a:p>
            <a:pPr>
              <a:defRPr/>
            </a:pPr>
            <a:fld id="{BCFC8D68-D675-4D27-92BB-A0E3613FB52B}" type="slidenum">
              <a:rPr lang="en-US"/>
              <a:pPr>
                <a:defRPr/>
              </a:pPr>
              <a:t>‹#›</a:t>
            </a:fld>
            <a:r>
              <a:rPr lang="en-US"/>
              <a:t> of 46</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8295167" y="6565602"/>
            <a:ext cx="2133600" cy="381000"/>
          </a:xfrm>
          <a:ln/>
        </p:spPr>
        <p:txBody>
          <a:bodyPr/>
          <a:lstStyle>
            <a:lvl1pPr>
              <a:defRPr/>
            </a:lvl1pPr>
          </a:lstStyle>
          <a:p>
            <a:pPr>
              <a:defRPr/>
            </a:pPr>
            <a:fld id="{D4DC0785-06A5-4F0E-9DD3-7356287D73A2}" type="datetime12">
              <a:rPr lang="en-US" smtClean="0"/>
              <a:t>11:59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 J. Paul Robinson, Purdue University</a:t>
            </a:r>
          </a:p>
        </p:txBody>
      </p:sp>
      <p:sp>
        <p:nvSpPr>
          <p:cNvPr id="6" name="Rectangle 6"/>
          <p:cNvSpPr>
            <a:spLocks noGrp="1" noChangeArrowheads="1"/>
          </p:cNvSpPr>
          <p:nvPr>
            <p:ph type="sldNum" sz="quarter" idx="12"/>
          </p:nvPr>
        </p:nvSpPr>
        <p:spPr>
          <a:xfrm>
            <a:off x="5952464" y="6553200"/>
            <a:ext cx="2133600" cy="304800"/>
          </a:xfrm>
          <a:ln/>
        </p:spPr>
        <p:txBody>
          <a:bodyPr/>
          <a:lstStyle>
            <a:lvl1pPr>
              <a:defRPr/>
            </a:lvl1pPr>
          </a:lstStyle>
          <a:p>
            <a:pPr>
              <a:defRPr/>
            </a:pPr>
            <a:fld id="{B152AA58-31AB-49D1-9E6D-AC4A8175D4B8}" type="slidenum">
              <a:rPr lang="en-US"/>
              <a:pPr>
                <a:defRPr/>
              </a:pPr>
              <a:t>‹#›</a:t>
            </a:fld>
            <a:r>
              <a:rPr lang="en-US"/>
              <a:t> of 46</a:t>
            </a:r>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09D840E-87A6-4E0E-A188-5D255D3EC247}" type="datetime12">
              <a:rPr lang="en-US" smtClean="0"/>
              <a:t>11:59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J. Paul Robinson, Purdue University</a:t>
            </a:r>
          </a:p>
        </p:txBody>
      </p:sp>
      <p:sp>
        <p:nvSpPr>
          <p:cNvPr id="6" name="Rectangle 6"/>
          <p:cNvSpPr>
            <a:spLocks noGrp="1" noChangeArrowheads="1"/>
          </p:cNvSpPr>
          <p:nvPr>
            <p:ph type="sldNum" sz="quarter" idx="12"/>
          </p:nvPr>
        </p:nvSpPr>
        <p:spPr>
          <a:xfrm>
            <a:off x="5943600" y="6553200"/>
            <a:ext cx="2133600" cy="304800"/>
          </a:xfrm>
          <a:ln/>
        </p:spPr>
        <p:txBody>
          <a:bodyPr/>
          <a:lstStyle>
            <a:lvl1pPr>
              <a:defRPr/>
            </a:lvl1pPr>
          </a:lstStyle>
          <a:p>
            <a:pPr>
              <a:defRPr/>
            </a:pPr>
            <a:fld id="{CAC90D5C-9101-4498-8459-E12F1FFA8B2F}" type="slidenum">
              <a:rPr lang="en-US"/>
              <a:pPr>
                <a:defRPr/>
              </a:pPr>
              <a:t>‹#›</a:t>
            </a:fld>
            <a:r>
              <a:rPr lang="en-US"/>
              <a:t> of 46</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37DB16E-A931-4422-B024-70F55BB8D2D4}" type="datetime12">
              <a:rPr lang="en-US" smtClean="0"/>
              <a:t>11:59 AM</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F072F18-55DC-46A5-8F20-F2BF8D138C9A}"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8305800" y="6613525"/>
            <a:ext cx="1143000" cy="320675"/>
          </a:xfrm>
          <a:ln/>
        </p:spPr>
        <p:txBody>
          <a:bodyPr/>
          <a:lstStyle>
            <a:lvl1pPr>
              <a:defRPr sz="1200"/>
            </a:lvl1pPr>
          </a:lstStyle>
          <a:p>
            <a:pPr>
              <a:defRPr/>
            </a:pPr>
            <a:fld id="{6A090005-0329-42B4-A813-B3067B1519C1}" type="datetime12">
              <a:rPr lang="en-US" smtClean="0"/>
              <a:t>11:59 AM</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 J. Paul Robinson, Purdue University</a:t>
            </a:r>
          </a:p>
        </p:txBody>
      </p:sp>
      <p:sp>
        <p:nvSpPr>
          <p:cNvPr id="7" name="Rectangle 6"/>
          <p:cNvSpPr>
            <a:spLocks noGrp="1" noChangeArrowheads="1"/>
          </p:cNvSpPr>
          <p:nvPr>
            <p:ph type="sldNum" sz="quarter" idx="12"/>
          </p:nvPr>
        </p:nvSpPr>
        <p:spPr>
          <a:xfrm>
            <a:off x="6877497" y="6606365"/>
            <a:ext cx="1143000" cy="304800"/>
          </a:xfrm>
          <a:ln/>
        </p:spPr>
        <p:txBody>
          <a:bodyPr/>
          <a:lstStyle>
            <a:lvl1pPr>
              <a:defRPr sz="1200"/>
            </a:lvl1pPr>
          </a:lstStyle>
          <a:p>
            <a:pPr>
              <a:defRPr/>
            </a:pPr>
            <a:fld id="{18C6BA2F-250A-4B20-A98B-056C8DE9B5FD}" type="slidenum">
              <a:rPr lang="en-US" smtClean="0"/>
              <a:pPr>
                <a:defRPr/>
              </a:pPr>
              <a:t>‹#›</a:t>
            </a:fld>
            <a:r>
              <a:rPr lang="en-US" smtClean="0"/>
              <a:t> of 46</a:t>
            </a:r>
            <a:endParaRPr lang="en-US"/>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A653C9C-6D4A-4A8B-9546-8F057733ACC5}" type="datetime12">
              <a:rPr lang="en-US" smtClean="0"/>
              <a:t>11:59 AM</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 J. Paul Robinson, Purdue University</a:t>
            </a:r>
          </a:p>
        </p:txBody>
      </p:sp>
      <p:sp>
        <p:nvSpPr>
          <p:cNvPr id="9" name="Rectangle 6"/>
          <p:cNvSpPr>
            <a:spLocks noGrp="1" noChangeArrowheads="1"/>
          </p:cNvSpPr>
          <p:nvPr>
            <p:ph type="sldNum" sz="quarter" idx="12"/>
          </p:nvPr>
        </p:nvSpPr>
        <p:spPr>
          <a:ln/>
        </p:spPr>
        <p:txBody>
          <a:bodyPr/>
          <a:lstStyle>
            <a:lvl1pPr>
              <a:defRPr/>
            </a:lvl1pPr>
          </a:lstStyle>
          <a:p>
            <a:pPr>
              <a:defRPr/>
            </a:pPr>
            <a:fld id="{CF21DFEF-B899-4A34-8A2F-5D70E428A3DA}" type="slidenum">
              <a:rPr lang="en-US"/>
              <a:pPr>
                <a:defRPr/>
              </a:pPr>
              <a:t>‹#›</a:t>
            </a:fld>
            <a:r>
              <a:rPr lang="en-US"/>
              <a:t> of 46</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47119D2-56F1-45E3-959F-7524A595BC3B}" type="datetime12">
              <a:rPr lang="en-US" smtClean="0"/>
              <a:t>11:59 AM</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J. Paul Robinson, Purdue University</a:t>
            </a:r>
          </a:p>
        </p:txBody>
      </p:sp>
      <p:sp>
        <p:nvSpPr>
          <p:cNvPr id="5" name="Rectangle 6"/>
          <p:cNvSpPr>
            <a:spLocks noGrp="1" noChangeArrowheads="1"/>
          </p:cNvSpPr>
          <p:nvPr>
            <p:ph type="sldNum" sz="quarter" idx="12"/>
          </p:nvPr>
        </p:nvSpPr>
        <p:spPr>
          <a:ln/>
        </p:spPr>
        <p:txBody>
          <a:bodyPr/>
          <a:lstStyle>
            <a:lvl1pPr>
              <a:defRPr/>
            </a:lvl1pPr>
          </a:lstStyle>
          <a:p>
            <a:pPr>
              <a:defRPr/>
            </a:pPr>
            <a:fld id="{31A39CC6-058A-4442-A46E-BE9A116BE832}" type="slidenum">
              <a:rPr lang="en-US"/>
              <a:pPr>
                <a:defRPr/>
              </a:pPr>
              <a:t>‹#›</a:t>
            </a:fld>
            <a:r>
              <a:rPr lang="en-US"/>
              <a:t> of 46</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98D27D-F3ED-494D-B9C2-02D6F79DFE3E}" type="datetime12">
              <a:rPr lang="en-US" smtClean="0"/>
              <a:t>11:59 AM</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J. Paul Robinson, Purdue University</a:t>
            </a:r>
          </a:p>
        </p:txBody>
      </p:sp>
      <p:sp>
        <p:nvSpPr>
          <p:cNvPr id="4" name="Rectangle 6"/>
          <p:cNvSpPr>
            <a:spLocks noGrp="1" noChangeArrowheads="1"/>
          </p:cNvSpPr>
          <p:nvPr>
            <p:ph type="sldNum" sz="quarter" idx="12"/>
          </p:nvPr>
        </p:nvSpPr>
        <p:spPr>
          <a:ln/>
        </p:spPr>
        <p:txBody>
          <a:bodyPr/>
          <a:lstStyle>
            <a:lvl1pPr>
              <a:defRPr/>
            </a:lvl1pPr>
          </a:lstStyle>
          <a:p>
            <a:pPr>
              <a:defRPr/>
            </a:pPr>
            <a:fld id="{CDC5AC3B-A0BA-4C11-90F3-8FC4F932DE93}" type="slidenum">
              <a:rPr lang="en-US"/>
              <a:pPr>
                <a:defRPr/>
              </a:pPr>
              <a:t>‹#›</a:t>
            </a:fld>
            <a:r>
              <a:rPr lang="en-US"/>
              <a:t> of 46</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903A2D6-B254-41AC-947F-18056EF8050D}" type="datetime12">
              <a:rPr lang="en-US" smtClean="0"/>
              <a:t>11:59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J. Paul Robinson, Purdue University</a:t>
            </a:r>
          </a:p>
        </p:txBody>
      </p:sp>
      <p:sp>
        <p:nvSpPr>
          <p:cNvPr id="7" name="Rectangle 6"/>
          <p:cNvSpPr>
            <a:spLocks noGrp="1" noChangeArrowheads="1"/>
          </p:cNvSpPr>
          <p:nvPr>
            <p:ph type="sldNum" sz="quarter" idx="12"/>
          </p:nvPr>
        </p:nvSpPr>
        <p:spPr>
          <a:ln/>
        </p:spPr>
        <p:txBody>
          <a:bodyPr/>
          <a:lstStyle>
            <a:lvl1pPr>
              <a:defRPr/>
            </a:lvl1pPr>
          </a:lstStyle>
          <a:p>
            <a:pPr>
              <a:defRPr/>
            </a:pPr>
            <a:fld id="{159567C3-04DA-4C6F-98C2-36C8364C2651}" type="slidenum">
              <a:rPr lang="en-US"/>
              <a:pPr>
                <a:defRPr/>
              </a:pPr>
              <a:t>‹#›</a:t>
            </a:fld>
            <a:r>
              <a:rPr lang="en-US"/>
              <a:t> of 46</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606D32-B046-4B29-880B-4BED7264510A}" type="datetime12">
              <a:rPr lang="en-US" smtClean="0"/>
              <a:t>11:59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J. Paul Robinson, Purdue University</a:t>
            </a:r>
          </a:p>
        </p:txBody>
      </p:sp>
      <p:sp>
        <p:nvSpPr>
          <p:cNvPr id="7" name="Rectangle 6"/>
          <p:cNvSpPr>
            <a:spLocks noGrp="1" noChangeArrowheads="1"/>
          </p:cNvSpPr>
          <p:nvPr>
            <p:ph type="sldNum" sz="quarter" idx="12"/>
          </p:nvPr>
        </p:nvSpPr>
        <p:spPr>
          <a:ln/>
        </p:spPr>
        <p:txBody>
          <a:bodyPr/>
          <a:lstStyle>
            <a:lvl1pPr>
              <a:defRPr/>
            </a:lvl1pPr>
          </a:lstStyle>
          <a:p>
            <a:pPr>
              <a:defRPr/>
            </a:pPr>
            <a:fld id="{6ED15AD2-1366-4F23-AF36-7EA2B3DDDA76}" type="slidenum">
              <a:rPr lang="en-US"/>
              <a:pPr>
                <a:defRPr/>
              </a:pPr>
              <a:t>‹#›</a:t>
            </a:fld>
            <a:r>
              <a:rPr lang="en-US"/>
              <a:t> of 46</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11B13CC-0CAA-467A-8065-DC25A6D63E8D}" type="datetime12">
              <a:rPr lang="en-US" smtClean="0"/>
              <a:t>11:59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J. Paul Robinson, Purdue University</a:t>
            </a:r>
          </a:p>
        </p:txBody>
      </p:sp>
      <p:sp>
        <p:nvSpPr>
          <p:cNvPr id="6" name="Rectangle 6"/>
          <p:cNvSpPr>
            <a:spLocks noGrp="1" noChangeArrowheads="1"/>
          </p:cNvSpPr>
          <p:nvPr>
            <p:ph type="sldNum" sz="quarter" idx="12"/>
          </p:nvPr>
        </p:nvSpPr>
        <p:spPr>
          <a:ln/>
        </p:spPr>
        <p:txBody>
          <a:bodyPr/>
          <a:lstStyle>
            <a:lvl1pPr>
              <a:defRPr/>
            </a:lvl1pPr>
          </a:lstStyle>
          <a:p>
            <a:pPr>
              <a:defRPr/>
            </a:pPr>
            <a:fld id="{E0D1FDB7-FE63-4600-B7FD-8E9EC871A637}" type="slidenum">
              <a:rPr lang="en-US"/>
              <a:pPr>
                <a:defRPr/>
              </a:pPr>
              <a:t>‹#›</a:t>
            </a:fld>
            <a:r>
              <a:rPr lang="en-US"/>
              <a:t> of 46</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00CC37B-9A23-42F4-A586-E3FD7B70DFF9}" type="datetime12">
              <a:rPr lang="en-US" smtClean="0"/>
              <a:t>11:59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J. Paul Robinson, Purdue University</a:t>
            </a:r>
          </a:p>
        </p:txBody>
      </p:sp>
      <p:sp>
        <p:nvSpPr>
          <p:cNvPr id="6" name="Rectangle 6"/>
          <p:cNvSpPr>
            <a:spLocks noGrp="1" noChangeArrowheads="1"/>
          </p:cNvSpPr>
          <p:nvPr>
            <p:ph type="sldNum" sz="quarter" idx="12"/>
          </p:nvPr>
        </p:nvSpPr>
        <p:spPr>
          <a:ln/>
        </p:spPr>
        <p:txBody>
          <a:bodyPr/>
          <a:lstStyle>
            <a:lvl1pPr>
              <a:defRPr/>
            </a:lvl1pPr>
          </a:lstStyle>
          <a:p>
            <a:pPr>
              <a:defRPr/>
            </a:pPr>
            <a:fld id="{05DDCD2D-8B14-4AF4-8581-6B2F39852FCC}" type="slidenum">
              <a:rPr lang="en-US"/>
              <a:pPr>
                <a:defRPr/>
              </a:pPr>
              <a:t>‹#›</a:t>
            </a:fld>
            <a:r>
              <a:rPr lang="en-US"/>
              <a:t> of 46</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8237C255-ED15-4CA6-B2B9-2C42C8FCF8E2}" type="datetime12">
              <a:rPr lang="en-US" smtClean="0"/>
              <a:t>11:59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J. Paul Robinson, Purdue University</a:t>
            </a:r>
          </a:p>
        </p:txBody>
      </p:sp>
      <p:sp>
        <p:nvSpPr>
          <p:cNvPr id="7" name="Rectangle 6"/>
          <p:cNvSpPr>
            <a:spLocks noGrp="1" noChangeArrowheads="1"/>
          </p:cNvSpPr>
          <p:nvPr>
            <p:ph type="sldNum" sz="quarter" idx="12"/>
          </p:nvPr>
        </p:nvSpPr>
        <p:spPr>
          <a:ln/>
        </p:spPr>
        <p:txBody>
          <a:bodyPr/>
          <a:lstStyle>
            <a:lvl1pPr>
              <a:defRPr/>
            </a:lvl1pPr>
          </a:lstStyle>
          <a:p>
            <a:pPr>
              <a:defRPr/>
            </a:pPr>
            <a:fld id="{861326F1-52C8-4EA1-994B-86E0750DE792}" type="slidenum">
              <a:rPr lang="en-US"/>
              <a:pPr>
                <a:defRPr/>
              </a:pPr>
              <a:t>‹#›</a:t>
            </a:fld>
            <a:r>
              <a:rPr lang="en-US"/>
              <a:t> of 46</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5A5A34C-09DF-465A-8037-DE644FFDB7FF}" type="datetime12">
              <a:rPr lang="en-US" smtClean="0"/>
              <a:t>11:59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J. Paul Robinson, Purdue University</a:t>
            </a:r>
          </a:p>
        </p:txBody>
      </p:sp>
      <p:sp>
        <p:nvSpPr>
          <p:cNvPr id="7" name="Rectangle 6"/>
          <p:cNvSpPr>
            <a:spLocks noGrp="1" noChangeArrowheads="1"/>
          </p:cNvSpPr>
          <p:nvPr>
            <p:ph type="sldNum" sz="quarter" idx="12"/>
          </p:nvPr>
        </p:nvSpPr>
        <p:spPr>
          <a:ln/>
        </p:spPr>
        <p:txBody>
          <a:bodyPr/>
          <a:lstStyle>
            <a:lvl1pPr>
              <a:defRPr/>
            </a:lvl1pPr>
          </a:lstStyle>
          <a:p>
            <a:pPr>
              <a:defRPr/>
            </a:pPr>
            <a:fld id="{FB6B803F-655B-4ED8-8226-0586B5302B22}"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B043CBD-21C7-4091-820F-61D14CBB5A05}" type="datetime12">
              <a:rPr lang="en-US" smtClean="0"/>
              <a:t>11:59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FE9CED-61BD-4604-96DA-1075A1D80A74}"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a:defRPr/>
              </a:pPr>
              <a:endParaRPr lang="en-US" sz="2400">
                <a:latin typeface="Times New Roman"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a:defRPr/>
              </a:pPr>
              <a:endParaRPr lang="en-US" sz="2400">
                <a:latin typeface="Times New Roman"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a:defRPr/>
              </a:pPr>
              <a:endParaRPr lang="en-US"/>
            </a:p>
          </p:txBody>
        </p:sp>
      </p:grpSp>
      <p:sp>
        <p:nvSpPr>
          <p:cNvPr id="15366"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1536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smtClean="0"/>
            </a:lvl1pPr>
          </a:lstStyle>
          <a:p>
            <a:pPr>
              <a:defRPr/>
            </a:pPr>
            <a:fld id="{61667902-5D0E-4DCD-A3B8-04C89E269353}" type="datetime12">
              <a:rPr lang="en-US" smtClean="0"/>
              <a:t>11:59 AM</a:t>
            </a:fld>
            <a:endParaRPr lang="en-US"/>
          </a:p>
        </p:txBody>
      </p:sp>
      <p:sp>
        <p:nvSpPr>
          <p:cNvPr id="9" name="Rectangle 9"/>
          <p:cNvSpPr>
            <a:spLocks noGrp="1" noChangeArrowheads="1"/>
          </p:cNvSpPr>
          <p:nvPr>
            <p:ph type="ftr" sz="quarter" idx="11"/>
          </p:nvPr>
        </p:nvSpPr>
        <p:spPr>
          <a:xfrm>
            <a:off x="3251200" y="6248400"/>
            <a:ext cx="2887663" cy="457200"/>
          </a:xfrm>
        </p:spPr>
        <p:txBody>
          <a:bodyPr/>
          <a:lstStyle>
            <a:lvl1pPr>
              <a:defRPr smtClean="0"/>
            </a:lvl1pPr>
          </a:lstStyle>
          <a:p>
            <a:pPr>
              <a:defRPr/>
            </a:pPr>
            <a:r>
              <a:rPr lang="en-US" smtClean="0"/>
              <a:t>© J. Paul Robinson, Purdue University</a:t>
            </a:r>
            <a:endParaRPr lang="en-US"/>
          </a:p>
        </p:txBody>
      </p:sp>
      <p:sp>
        <p:nvSpPr>
          <p:cNvPr id="10" name="Rectangle 10"/>
          <p:cNvSpPr>
            <a:spLocks noGrp="1" noChangeArrowheads="1"/>
          </p:cNvSpPr>
          <p:nvPr>
            <p:ph type="sldNum" sz="quarter" idx="12"/>
          </p:nvPr>
        </p:nvSpPr>
        <p:spPr>
          <a:xfrm>
            <a:off x="6788150" y="6257925"/>
            <a:ext cx="1905000" cy="457200"/>
          </a:xfrm>
        </p:spPr>
        <p:txBody>
          <a:bodyPr/>
          <a:lstStyle>
            <a:lvl1pPr>
              <a:defRPr smtClean="0"/>
            </a:lvl1pPr>
          </a:lstStyle>
          <a:p>
            <a:pPr>
              <a:defRPr/>
            </a:pPr>
            <a:fld id="{85184590-7AA4-4898-97E1-BE37A4EDFBD6}"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48863B9D-8A05-4B51-A40F-6C73DC263692}" type="datetime12">
              <a:rPr lang="en-US" smtClean="0"/>
              <a:t>11:59 AM</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9F42455-6EAF-4B03-A777-80D4F4F3B6D7}"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fld id="{0D794D1D-6E7F-4C21-A62D-DAED8A8F5EDF}" type="datetime12">
              <a:rPr lang="en-US" smtClean="0"/>
              <a:t>11:59 AM</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22DE869-9E7F-4180-A8A3-5B6CA857A048}"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fld id="{4E70DC1D-F03A-4D9D-9375-9D76FFAADD6D}" type="datetime12">
              <a:rPr lang="en-US" smtClean="0"/>
              <a:t>11:59 AM</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41D01A40-C754-4889-88E5-CE23150611EE}"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fld id="{BD471169-0472-4C82-9CFC-E940BBD8AEBB}" type="datetime12">
              <a:rPr lang="en-US" smtClean="0"/>
              <a:t>11:59 AM</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C21E4803-D2AF-4081-83E7-A57FE1575310}"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fld id="{77BE0649-BDDD-467B-91AC-338ABD6681EE}" type="datetime12">
              <a:rPr lang="en-US" smtClean="0"/>
              <a:t>11:59 AM</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C795672D-4FA4-423B-84B4-395AC797F28E}"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7C1487A8-7CE4-4AC6-BEF5-021B8ED4C6EF}" type="datetime12">
              <a:rPr lang="en-US" smtClean="0"/>
              <a:t>11:59 AM</a:t>
            </a:fld>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656243DF-F881-41CB-99E4-EA4D8F063460}"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83B04FFC-86EB-48F9-9D50-0C23F38905F2}" type="datetime12">
              <a:rPr lang="en-US" smtClean="0"/>
              <a:t>11:59 AM</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EA928FC-9D9E-4386-A26E-FF0A95BED3BD}"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774D82EF-8C9F-40BC-A73B-1C53710CE6FE}" type="datetime12">
              <a:rPr lang="en-US" smtClean="0"/>
              <a:t>11:59 AM</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307265BC-2C44-44FE-9D76-7D719EFC6CD8}"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558F12C1-4B86-4570-B906-93A117C1A73F}" type="datetime12">
              <a:rPr lang="en-US" smtClean="0"/>
              <a:t>11:59 AM</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463565FD-A72D-49B7-AAEF-084AE8FB946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B39472-A705-4764-981C-C6C59F31BA3A}" type="datetime12">
              <a:rPr lang="en-US" smtClean="0"/>
              <a:t>11:59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333C2-D5A4-4D35-ABC3-6986F8F94B7C}"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016A3519-C6E3-4430-BD13-C45428CC2AAB}" type="datetime12">
              <a:rPr lang="en-US" smtClean="0"/>
              <a:t>11:59 AM</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AD374CE-26A7-44C6-B8F6-A241A6A30FBB}"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defRPr/>
              </a:pPr>
              <a:endParaRPr lang="en-US" sz="2400">
                <a:latin typeface="Times New Roman"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defRPr/>
              </a:pPr>
              <a:endParaRPr lang="en-US" sz="2400">
                <a:latin typeface="Times New Roman"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a:defRPr/>
              </a:pPr>
              <a:endParaRPr lang="en-US" sz="2400">
                <a:latin typeface="Times New Roman"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en-US"/>
            </a:p>
          </p:txBody>
        </p:sp>
      </p:grpSp>
      <p:sp>
        <p:nvSpPr>
          <p:cNvPr id="17415"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17416"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smtClean="0"/>
            </a:lvl1pPr>
          </a:lstStyle>
          <a:p>
            <a:pPr>
              <a:defRPr/>
            </a:pPr>
            <a:fld id="{14BB99C3-04B0-4D94-B406-56B5987F71AF}" type="datetime12">
              <a:rPr lang="en-US" smtClean="0"/>
              <a:t>11:59 AM</a:t>
            </a:fld>
            <a:endParaRPr lang="en-US"/>
          </a:p>
        </p:txBody>
      </p:sp>
      <p:sp>
        <p:nvSpPr>
          <p:cNvPr id="10" name="Rectangle 10"/>
          <p:cNvSpPr>
            <a:spLocks noGrp="1" noChangeArrowheads="1"/>
          </p:cNvSpPr>
          <p:nvPr>
            <p:ph type="ftr" sz="quarter" idx="11"/>
          </p:nvPr>
        </p:nvSpPr>
        <p:spPr>
          <a:xfrm>
            <a:off x="3124200" y="6253163"/>
            <a:ext cx="2895600" cy="457200"/>
          </a:xfrm>
        </p:spPr>
        <p:txBody>
          <a:bodyPr/>
          <a:lstStyle>
            <a:lvl1pPr>
              <a:defRPr smtClean="0"/>
            </a:lvl1pPr>
          </a:lstStyle>
          <a:p>
            <a:pPr>
              <a:defRPr/>
            </a:pPr>
            <a:r>
              <a:rPr lang="en-US" smtClean="0"/>
              <a:t>© J. Paul Robinson, Purdue University</a:t>
            </a:r>
            <a:endParaRPr lang="en-US"/>
          </a:p>
        </p:txBody>
      </p:sp>
      <p:sp>
        <p:nvSpPr>
          <p:cNvPr id="11" name="Rectangle 11"/>
          <p:cNvSpPr>
            <a:spLocks noGrp="1" noChangeArrowheads="1"/>
          </p:cNvSpPr>
          <p:nvPr>
            <p:ph type="sldNum" sz="quarter" idx="12"/>
          </p:nvPr>
        </p:nvSpPr>
        <p:spPr>
          <a:xfrm>
            <a:off x="6553200" y="6248400"/>
            <a:ext cx="2133600" cy="471488"/>
          </a:xfrm>
        </p:spPr>
        <p:txBody>
          <a:bodyPr/>
          <a:lstStyle>
            <a:lvl1pPr>
              <a:defRPr smtClean="0"/>
            </a:lvl1pPr>
          </a:lstStyle>
          <a:p>
            <a:pPr>
              <a:defRPr/>
            </a:pPr>
            <a:fld id="{2FC81ED4-22D7-41E1-971C-857CD5C4C9FB}"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734F0822-463E-411C-A470-DEB278889C0F}" type="datetime12">
              <a:rPr lang="en-US" smtClean="0"/>
              <a:t>11:59 AM</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7EB1C5B8-E20A-4C14-87BF-539839DA5079}"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fld id="{BC5BF249-7530-4AEA-B1F0-59C5A8D13054}" type="datetime12">
              <a:rPr lang="en-US" smtClean="0"/>
              <a:t>11:59 AM</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C7C4E4F-351A-4C71-B5BC-05A8C28FA43B}"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fld id="{22BF1DCC-7E94-4065-BC9F-F6C016C92C0B}" type="datetime12">
              <a:rPr lang="en-US" smtClean="0"/>
              <a:t>11:59 AM</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D0168CC-A894-4474-835D-8F3F13C6B6B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fld id="{3E07D5C9-3B1E-4CFE-9B99-35E3C6A6A4A1}" type="datetime12">
              <a:rPr lang="en-US" smtClean="0"/>
              <a:t>11:59 AM</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F59024FB-5DD6-42D6-8BFF-6F5D53D2A2F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fld id="{D8478635-3141-4769-BE92-82CF6C3A703B}" type="datetime12">
              <a:rPr lang="en-US" smtClean="0"/>
              <a:t>11:59 AM</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3C541DA7-2468-4FAE-8233-19FA262132E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BA292594-35AC-417C-9D5F-C397FE7E1A35}" type="datetime12">
              <a:rPr lang="en-US" smtClean="0"/>
              <a:t>11:59 AM</a:t>
            </a:fld>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05C9AF89-1E74-47E3-9E52-D079EDFB468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D72D16B1-D32E-4C8F-A282-D5FA09054B98}" type="datetime12">
              <a:rPr lang="en-US" smtClean="0"/>
              <a:t>11:59 AM</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1E975309-7E50-4C03-A55E-56400967FE4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4D3886CC-67FC-44F6-91C5-73E65D5473C8}" type="datetime12">
              <a:rPr lang="en-US" smtClean="0"/>
              <a:t>11:59 AM</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 J. Paul Robinson, Purdue University</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92D0990-3673-4E5D-A49C-92C881D4A0A3}"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w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1.png"/><Relationship Id="rId2" Type="http://schemas.openxmlformats.org/officeDocument/2006/relationships/slideLayout" Target="../slideLayouts/slideLayout46.xml"/><Relationship Id="rId16" Type="http://schemas.openxmlformats.org/officeDocument/2006/relationships/image" Target="../media/image10.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9.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j-lt"/>
              </a:defRPr>
            </a:lvl1pPr>
          </a:lstStyle>
          <a:p>
            <a:pPr>
              <a:defRPr/>
            </a:pPr>
            <a:fld id="{1F32C7FC-6FE2-4DD4-B0A8-EDA1B62A8ECA}" type="datetime12">
              <a:rPr lang="en-US" smtClean="0"/>
              <a:t>11:59 AM</a:t>
            </a:fld>
            <a:endParaRPr lang="en-US"/>
          </a:p>
        </p:txBody>
      </p:sp>
      <p:sp>
        <p:nvSpPr>
          <p:cNvPr id="1029" name="Rectangle 5"/>
          <p:cNvSpPr>
            <a:spLocks noGrp="1" noChangeArrowheads="1"/>
          </p:cNvSpPr>
          <p:nvPr>
            <p:ph type="ftr" sz="quarter" idx="3"/>
          </p:nvPr>
        </p:nvSpPr>
        <p:spPr bwMode="auto">
          <a:xfrm>
            <a:off x="2667000" y="64008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j-lt"/>
              </a:defRPr>
            </a:lvl1pPr>
          </a:lstStyle>
          <a:p>
            <a:pPr>
              <a:defRPr/>
            </a:pPr>
            <a:r>
              <a:rPr lang="en-US" dirty="0" smtClean="0"/>
              <a:t>© J. Paul Robinson, Purdue University</a:t>
            </a:r>
            <a:endParaRPr lang="en-US" dirty="0"/>
          </a:p>
        </p:txBody>
      </p:sp>
      <p:sp>
        <p:nvSpPr>
          <p:cNvPr id="103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j-lt"/>
              </a:defRPr>
            </a:lvl1pPr>
          </a:lstStyle>
          <a:p>
            <a:pPr>
              <a:defRPr/>
            </a:pPr>
            <a:fld id="{2D4F0125-0822-4BD5-B800-E90AF7C6D399}" type="slidenum">
              <a:rPr lang="en-US"/>
              <a:pPr>
                <a:defRPr/>
              </a:pPr>
              <a:t>‹#›</a:t>
            </a:fld>
            <a:endParaRPr lang="en-US"/>
          </a:p>
        </p:txBody>
      </p:sp>
      <p:grpSp>
        <p:nvGrpSpPr>
          <p:cNvPr id="1031" name="Group 7"/>
          <p:cNvGrpSpPr>
            <a:grpSpLocks/>
          </p:cNvGrpSpPr>
          <p:nvPr/>
        </p:nvGrpSpPr>
        <p:grpSpPr bwMode="auto">
          <a:xfrm>
            <a:off x="261938" y="87313"/>
            <a:ext cx="8488362" cy="831850"/>
            <a:chOff x="165" y="55"/>
            <a:chExt cx="5347" cy="524"/>
          </a:xfrm>
        </p:grpSpPr>
        <p:grpSp>
          <p:nvGrpSpPr>
            <p:cNvPr id="1033" name="Group 8"/>
            <p:cNvGrpSpPr>
              <a:grpSpLocks/>
            </p:cNvGrpSpPr>
            <p:nvPr userDrawn="1"/>
          </p:nvGrpSpPr>
          <p:grpSpPr bwMode="auto">
            <a:xfrm>
              <a:off x="664" y="104"/>
              <a:ext cx="4848" cy="432"/>
              <a:chOff x="664" y="104"/>
              <a:chExt cx="4848" cy="432"/>
            </a:xfrm>
          </p:grpSpPr>
          <p:sp>
            <p:nvSpPr>
              <p:cNvPr id="2"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a:defRPr/>
                </a:pPr>
                <a:endParaRPr lang="en-US"/>
              </a:p>
            </p:txBody>
          </p:sp>
          <p:grpSp>
            <p:nvGrpSpPr>
              <p:cNvPr id="1036" name="Group 10"/>
              <p:cNvGrpSpPr>
                <a:grpSpLocks/>
              </p:cNvGrpSpPr>
              <p:nvPr/>
            </p:nvGrpSpPr>
            <p:grpSpPr bwMode="auto">
              <a:xfrm>
                <a:off x="1195" y="104"/>
                <a:ext cx="3827" cy="429"/>
                <a:chOff x="1021" y="240"/>
                <a:chExt cx="3827" cy="429"/>
              </a:xfrm>
            </p:grpSpPr>
            <p:grpSp>
              <p:nvGrpSpPr>
                <p:cNvPr id="1085" name="Group 11"/>
                <p:cNvGrpSpPr>
                  <a:grpSpLocks/>
                </p:cNvGrpSpPr>
                <p:nvPr/>
              </p:nvGrpSpPr>
              <p:grpSpPr bwMode="auto">
                <a:xfrm>
                  <a:off x="1021" y="241"/>
                  <a:ext cx="2208" cy="427"/>
                  <a:chOff x="1021" y="241"/>
                  <a:chExt cx="2208" cy="427"/>
                </a:xfrm>
              </p:grpSpPr>
              <p:sp>
                <p:nvSpPr>
                  <p:cNvPr id="3"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4"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a:p>
                </p:txBody>
              </p:sp>
              <p:sp>
                <p:nvSpPr>
                  <p:cNvPr id="5"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1039"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1040"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1041"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1042"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1043"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1044"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1045"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1046"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1047"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1048"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1049"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1050"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1051"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1052"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a:p>
                </p:txBody>
              </p:sp>
              <p:sp>
                <p:nvSpPr>
                  <p:cNvPr id="1053"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1054"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1055"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1056"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1057"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1058"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1059"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a:p>
                </p:txBody>
              </p:sp>
              <p:sp>
                <p:nvSpPr>
                  <p:cNvPr id="1060"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1061"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1062"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a:p>
                </p:txBody>
              </p:sp>
              <p:sp>
                <p:nvSpPr>
                  <p:cNvPr id="1063"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a:p>
                </p:txBody>
              </p:sp>
              <p:sp>
                <p:nvSpPr>
                  <p:cNvPr id="1064"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1065"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1066"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1067"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1068"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a:p>
                </p:txBody>
              </p:sp>
              <p:sp>
                <p:nvSpPr>
                  <p:cNvPr id="1069"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a:p>
                </p:txBody>
              </p:sp>
              <p:sp>
                <p:nvSpPr>
                  <p:cNvPr id="1070"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1071"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1072"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1073"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1074"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1075"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1076"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1077"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1078"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1079"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1080"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1081"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1082"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1083"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1084"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6"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7"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1087"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1088"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1089"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1090"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1091"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nvGrpSpPr>
                <p:cNvPr id="1086" name="Group 68"/>
                <p:cNvGrpSpPr>
                  <a:grpSpLocks/>
                </p:cNvGrpSpPr>
                <p:nvPr/>
              </p:nvGrpSpPr>
              <p:grpSpPr bwMode="auto">
                <a:xfrm>
                  <a:off x="3709" y="240"/>
                  <a:ext cx="1139" cy="429"/>
                  <a:chOff x="3709" y="240"/>
                  <a:chExt cx="1139" cy="429"/>
                </a:xfrm>
              </p:grpSpPr>
              <p:sp>
                <p:nvSpPr>
                  <p:cNvPr id="1093"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1094"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1095"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1096"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1097"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1098"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1099"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1100"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1101"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1102"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1103"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1104"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1105"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1106"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1107"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1108"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1109"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1110"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1111"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1112"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1113"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1114"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1115"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1116"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1117"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1118"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1119"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1120"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1121"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1122"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1123"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1124"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1125"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1126"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1127"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1128"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1129"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1130"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1131"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1132"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1133"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1134"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grpSp>
            <p:nvGrpSpPr>
              <p:cNvPr id="1037" name="Group 111"/>
              <p:cNvGrpSpPr>
                <a:grpSpLocks/>
              </p:cNvGrpSpPr>
              <p:nvPr/>
            </p:nvGrpSpPr>
            <p:grpSpPr bwMode="auto">
              <a:xfrm>
                <a:off x="798" y="111"/>
                <a:ext cx="4702" cy="418"/>
                <a:chOff x="798" y="255"/>
                <a:chExt cx="4702" cy="418"/>
              </a:xfrm>
            </p:grpSpPr>
            <p:sp>
              <p:nvSpPr>
                <p:cNvPr id="1136"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a:defRPr/>
                  </a:pPr>
                  <a:endParaRPr lang="en-US"/>
                </a:p>
              </p:txBody>
            </p:sp>
            <p:sp>
              <p:nvSpPr>
                <p:cNvPr id="1137"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1138"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1139"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1140"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1141"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1142"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1143"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1144"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1145"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1146"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1147"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1148"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1149"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1150"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1151"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1152"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1153"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1154"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1155"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1156"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a:defRPr/>
                  </a:pPr>
                  <a:endParaRPr lang="en-US"/>
                </a:p>
              </p:txBody>
            </p:sp>
          </p:grpSp>
          <p:grpSp>
            <p:nvGrpSpPr>
              <p:cNvPr id="1038" name="Group 133"/>
              <p:cNvGrpSpPr>
                <a:grpSpLocks/>
              </p:cNvGrpSpPr>
              <p:nvPr/>
            </p:nvGrpSpPr>
            <p:grpSpPr bwMode="auto">
              <a:xfrm>
                <a:off x="1208" y="109"/>
                <a:ext cx="3694" cy="423"/>
                <a:chOff x="1034" y="245"/>
                <a:chExt cx="3694" cy="423"/>
              </a:xfrm>
            </p:grpSpPr>
            <p:sp>
              <p:nvSpPr>
                <p:cNvPr id="1158"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a:defRPr/>
                  </a:pPr>
                  <a:endParaRPr lang="en-US"/>
                </a:p>
              </p:txBody>
            </p:sp>
            <p:sp>
              <p:nvSpPr>
                <p:cNvPr id="1159"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a:defRPr/>
                  </a:pPr>
                  <a:endParaRPr lang="en-US"/>
                </a:p>
              </p:txBody>
            </p:sp>
            <p:sp>
              <p:nvSpPr>
                <p:cNvPr id="1160"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a:defRPr/>
                  </a:pPr>
                  <a:endParaRPr lang="en-US"/>
                </a:p>
              </p:txBody>
            </p:sp>
            <p:sp>
              <p:nvSpPr>
                <p:cNvPr id="1161"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a:defRPr/>
                  </a:pPr>
                  <a:endParaRPr lang="en-US"/>
                </a:p>
              </p:txBody>
            </p:sp>
            <p:sp>
              <p:nvSpPr>
                <p:cNvPr id="1162"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a:defRPr/>
                  </a:pPr>
                  <a:endParaRPr lang="en-US"/>
                </a:p>
              </p:txBody>
            </p:sp>
            <p:sp>
              <p:nvSpPr>
                <p:cNvPr id="1163"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1164"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a:defRPr/>
                  </a:pPr>
                  <a:endParaRPr lang="en-US"/>
                </a:p>
              </p:txBody>
            </p:sp>
            <p:sp>
              <p:nvSpPr>
                <p:cNvPr id="1165"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a:defRPr/>
                  </a:pPr>
                  <a:endParaRPr lang="en-US"/>
                </a:p>
              </p:txBody>
            </p:sp>
            <p:sp>
              <p:nvSpPr>
                <p:cNvPr id="1166"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a:defRPr/>
                  </a:pPr>
                  <a:endParaRPr lang="en-US"/>
                </a:p>
              </p:txBody>
            </p:sp>
            <p:sp>
              <p:nvSpPr>
                <p:cNvPr id="1167"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a:defRPr/>
                  </a:pPr>
                  <a:endParaRPr lang="en-US"/>
                </a:p>
              </p:txBody>
            </p:sp>
            <p:sp>
              <p:nvSpPr>
                <p:cNvPr id="1168"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a:defRPr/>
                  </a:pPr>
                  <a:endParaRPr lang="en-US"/>
                </a:p>
              </p:txBody>
            </p:sp>
            <p:sp>
              <p:nvSpPr>
                <p:cNvPr id="1169"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a:defRPr/>
                  </a:pPr>
                  <a:endParaRPr lang="en-US"/>
                </a:p>
              </p:txBody>
            </p:sp>
            <p:sp>
              <p:nvSpPr>
                <p:cNvPr id="1170"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a:defRPr/>
                  </a:pPr>
                  <a:endParaRPr lang="en-US"/>
                </a:p>
              </p:txBody>
            </p:sp>
            <p:sp>
              <p:nvSpPr>
                <p:cNvPr id="1171"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a:defRPr/>
                  </a:pPr>
                  <a:endParaRPr lang="en-US"/>
                </a:p>
              </p:txBody>
            </p:sp>
            <p:sp>
              <p:nvSpPr>
                <p:cNvPr id="1172"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a:defRPr/>
                  </a:pPr>
                  <a:endParaRPr lang="en-US"/>
                </a:p>
              </p:txBody>
            </p:sp>
            <p:sp>
              <p:nvSpPr>
                <p:cNvPr id="1173"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a:defRPr/>
                  </a:pPr>
                  <a:endParaRPr lang="en-US"/>
                </a:p>
              </p:txBody>
            </p:sp>
            <p:sp>
              <p:nvSpPr>
                <p:cNvPr id="1174"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a:defRPr/>
                  </a:pPr>
                  <a:endParaRPr lang="en-US"/>
                </a:p>
              </p:txBody>
            </p:sp>
            <p:sp>
              <p:nvSpPr>
                <p:cNvPr id="1175"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a:defRPr/>
                  </a:pPr>
                  <a:endParaRPr lang="en-US"/>
                </a:p>
              </p:txBody>
            </p:sp>
            <p:sp>
              <p:nvSpPr>
                <p:cNvPr id="1176"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1177"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a:defRPr/>
                  </a:pPr>
                  <a:endParaRPr lang="en-US"/>
                </a:p>
              </p:txBody>
            </p:sp>
            <p:sp>
              <p:nvSpPr>
                <p:cNvPr id="1178"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a:defRPr/>
                  </a:pPr>
                  <a:endParaRPr lang="en-US"/>
                </a:p>
              </p:txBody>
            </p:sp>
            <p:sp>
              <p:nvSpPr>
                <p:cNvPr id="1179"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a:defRPr/>
                  </a:pPr>
                  <a:endParaRPr lang="en-US"/>
                </a:p>
              </p:txBody>
            </p:sp>
            <p:sp>
              <p:nvSpPr>
                <p:cNvPr id="1180"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a:defRPr/>
                  </a:pPr>
                  <a:endParaRPr lang="en-US"/>
                </a:p>
              </p:txBody>
            </p:sp>
            <p:sp>
              <p:nvSpPr>
                <p:cNvPr id="1181"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a:defRPr/>
                  </a:pPr>
                  <a:endParaRPr lang="en-US"/>
                </a:p>
              </p:txBody>
            </p:sp>
            <p:sp>
              <p:nvSpPr>
                <p:cNvPr id="1182"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a:defRPr/>
                  </a:pPr>
                  <a:endParaRPr lang="en-US"/>
                </a:p>
              </p:txBody>
            </p:sp>
          </p:grpSp>
        </p:grpSp>
        <p:pic>
          <p:nvPicPr>
            <p:cNvPr id="1034" name="Picture 159" descr="earth"/>
            <p:cNvPicPr>
              <a:picLocks noChangeAspect="1" noChangeArrowheads="1"/>
            </p:cNvPicPr>
            <p:nvPr userDrawn="1"/>
          </p:nvPicPr>
          <p:blipFill>
            <a:blip r:embed="rId13" cstate="print">
              <a:clrChange>
                <a:clrFrom>
                  <a:srgbClr val="000000"/>
                </a:clrFrom>
                <a:clrTo>
                  <a:srgbClr val="000000">
                    <a:alpha val="0"/>
                  </a:srgbClr>
                </a:clrTo>
              </a:clrChange>
            </a:blip>
            <a:srcRect/>
            <a:stretch>
              <a:fillRect/>
            </a:stretch>
          </p:blipFill>
          <p:spPr bwMode="auto">
            <a:xfrm>
              <a:off x="165" y="55"/>
              <a:ext cx="562" cy="524"/>
            </a:xfrm>
            <a:prstGeom prst="rect">
              <a:avLst/>
            </a:prstGeom>
            <a:noFill/>
            <a:ln w="9525">
              <a:noFill/>
              <a:miter lim="800000"/>
              <a:headEnd/>
              <a:tailEnd/>
            </a:ln>
          </p:spPr>
        </p:pic>
      </p:grpSp>
      <p:pic>
        <p:nvPicPr>
          <p:cNvPr id="1032" name="Picture 160" descr="pucl new"/>
          <p:cNvPicPr>
            <a:picLocks noChangeAspect="1" noChangeArrowheads="1"/>
          </p:cNvPicPr>
          <p:nvPr/>
        </p:nvPicPr>
        <p:blipFill>
          <a:blip r:embed="rId14" cstate="print"/>
          <a:srcRect/>
          <a:stretch>
            <a:fillRect/>
          </a:stretch>
        </p:blipFill>
        <p:spPr bwMode="auto">
          <a:xfrm>
            <a:off x="228600" y="6019800"/>
            <a:ext cx="1471613" cy="715963"/>
          </a:xfrm>
          <a:prstGeom prst="rect">
            <a:avLst/>
          </a:prstGeom>
          <a:noFill/>
          <a:ln w="9525">
            <a:noFill/>
            <a:miter lim="800000"/>
            <a:headEnd/>
            <a:tailEnd/>
          </a:ln>
        </p:spPr>
      </p:pic>
      <p:sp>
        <p:nvSpPr>
          <p:cNvPr id="161" name="Rectangle 160"/>
          <p:cNvSpPr/>
          <p:nvPr userDrawn="1"/>
        </p:nvSpPr>
        <p:spPr>
          <a:xfrm>
            <a:off x="2515988" y="3244334"/>
            <a:ext cx="4112023" cy="369332"/>
          </a:xfrm>
          <a:prstGeom prst="rect">
            <a:avLst/>
          </a:prstGeom>
        </p:spPr>
        <p:txBody>
          <a:bodyPr wrap="none">
            <a:spAutoFit/>
          </a:bodyPr>
          <a:lstStyle/>
          <a:p>
            <a:pPr>
              <a:defRPr/>
            </a:pPr>
            <a:r>
              <a:rPr lang="en-US" dirty="0" smtClean="0"/>
              <a:t>© J. Paul Robinson, Purdue University</a:t>
            </a:r>
            <a:endParaRPr lang="en-US" dirty="0"/>
          </a:p>
        </p:txBody>
      </p:sp>
    </p:spTree>
  </p:cSld>
  <p:clrMap bg1="lt1" tx1="dk1" bg2="lt2" tx2="dk2" accent1="accent1" accent2="accent2" accent3="accent3" accent4="accent4" accent5="accent5" accent6="accent6" hlink="hlink" folHlink="folHlink"/>
  <p:sldLayoutIdLst>
    <p:sldLayoutId id="2147483859"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p:txStyles>
    <p:titleStyle>
      <a:lvl1pPr algn="l" rtl="0" eaLnBrk="0" fontAlgn="base" hangingPunct="0">
        <a:spcBef>
          <a:spcPct val="0"/>
        </a:spcBef>
        <a:spcAft>
          <a:spcPct val="0"/>
        </a:spcAft>
        <a:defRPr sz="4400" b="1" i="1">
          <a:solidFill>
            <a:schemeClr val="tx2"/>
          </a:solidFill>
          <a:latin typeface="+mj-lt"/>
          <a:ea typeface="+mj-ea"/>
          <a:cs typeface="+mj-cs"/>
        </a:defRPr>
      </a:lvl1pPr>
      <a:lvl2pPr algn="l" rtl="0" eaLnBrk="0" fontAlgn="base" hangingPunct="0">
        <a:spcBef>
          <a:spcPct val="0"/>
        </a:spcBef>
        <a:spcAft>
          <a:spcPct val="0"/>
        </a:spcAft>
        <a:defRPr sz="4400" b="1" i="1">
          <a:solidFill>
            <a:schemeClr val="tx2"/>
          </a:solidFill>
          <a:latin typeface="Times New Roman" charset="0"/>
        </a:defRPr>
      </a:lvl2pPr>
      <a:lvl3pPr algn="l" rtl="0" eaLnBrk="0" fontAlgn="base" hangingPunct="0">
        <a:spcBef>
          <a:spcPct val="0"/>
        </a:spcBef>
        <a:spcAft>
          <a:spcPct val="0"/>
        </a:spcAft>
        <a:defRPr sz="4400" b="1" i="1">
          <a:solidFill>
            <a:schemeClr val="tx2"/>
          </a:solidFill>
          <a:latin typeface="Times New Roman" charset="0"/>
        </a:defRPr>
      </a:lvl3pPr>
      <a:lvl4pPr algn="l" rtl="0" eaLnBrk="0" fontAlgn="base" hangingPunct="0">
        <a:spcBef>
          <a:spcPct val="0"/>
        </a:spcBef>
        <a:spcAft>
          <a:spcPct val="0"/>
        </a:spcAft>
        <a:defRPr sz="4400" b="1" i="1">
          <a:solidFill>
            <a:schemeClr val="tx2"/>
          </a:solidFill>
          <a:latin typeface="Times New Roman" charset="0"/>
        </a:defRPr>
      </a:lvl4pPr>
      <a:lvl5pPr algn="l" rtl="0" eaLnBrk="0" fontAlgn="base" hangingPunct="0">
        <a:spcBef>
          <a:spcPct val="0"/>
        </a:spcBef>
        <a:spcAft>
          <a:spcPct val="0"/>
        </a:spcAft>
        <a:defRPr sz="4400" b="1" i="1">
          <a:solidFill>
            <a:schemeClr val="tx2"/>
          </a:solidFill>
          <a:latin typeface="Times New Roman" charset="0"/>
        </a:defRPr>
      </a:lvl5pPr>
      <a:lvl6pPr marL="457200" algn="l" rtl="0" fontAlgn="base">
        <a:spcBef>
          <a:spcPct val="0"/>
        </a:spcBef>
        <a:spcAft>
          <a:spcPct val="0"/>
        </a:spcAft>
        <a:defRPr sz="4400" b="1" i="1">
          <a:solidFill>
            <a:schemeClr val="tx2"/>
          </a:solidFill>
          <a:latin typeface="Times New Roman" charset="0"/>
        </a:defRPr>
      </a:lvl6pPr>
      <a:lvl7pPr marL="914400" algn="l" rtl="0" fontAlgn="base">
        <a:spcBef>
          <a:spcPct val="0"/>
        </a:spcBef>
        <a:spcAft>
          <a:spcPct val="0"/>
        </a:spcAft>
        <a:defRPr sz="4400" b="1" i="1">
          <a:solidFill>
            <a:schemeClr val="tx2"/>
          </a:solidFill>
          <a:latin typeface="Times New Roman" charset="0"/>
        </a:defRPr>
      </a:lvl7pPr>
      <a:lvl8pPr marL="1371600" algn="l" rtl="0" fontAlgn="base">
        <a:spcBef>
          <a:spcPct val="0"/>
        </a:spcBef>
        <a:spcAft>
          <a:spcPct val="0"/>
        </a:spcAft>
        <a:defRPr sz="4400" b="1" i="1">
          <a:solidFill>
            <a:schemeClr val="tx2"/>
          </a:solidFill>
          <a:latin typeface="Times New Roman" charset="0"/>
        </a:defRPr>
      </a:lvl8pPr>
      <a:lvl9pPr marL="1828800" algn="l" rtl="0" fontAlgn="base">
        <a:spcBef>
          <a:spcPct val="0"/>
        </a:spcBef>
        <a:spcAft>
          <a:spcPct val="0"/>
        </a:spcAft>
        <a:defRPr sz="4400" b="1" i="1">
          <a:solidFill>
            <a:schemeClr val="tx2"/>
          </a:solidFill>
          <a:latin typeface="Times New Roman"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6"/>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7620000" cy="6858000"/>
            <a:chOff x="0" y="0"/>
            <a:chExt cx="4800" cy="4320"/>
          </a:xfrm>
        </p:grpSpPr>
        <p:grpSp>
          <p:nvGrpSpPr>
            <p:cNvPr id="2056" name="Group 3"/>
            <p:cNvGrpSpPr>
              <a:grpSpLocks/>
            </p:cNvGrpSpPr>
            <p:nvPr userDrawn="1"/>
          </p:nvGrpSpPr>
          <p:grpSpPr bwMode="auto">
            <a:xfrm>
              <a:off x="0" y="0"/>
              <a:ext cx="2016" cy="4320"/>
              <a:chOff x="0" y="0"/>
              <a:chExt cx="2016" cy="4320"/>
            </a:xfrm>
          </p:grpSpPr>
          <p:sp>
            <p:nvSpPr>
              <p:cNvPr id="307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7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en-US"/>
              </a:p>
            </p:txBody>
          </p:sp>
        </p:grpSp>
        <p:grpSp>
          <p:nvGrpSpPr>
            <p:cNvPr id="2057" name="Group 6"/>
            <p:cNvGrpSpPr>
              <a:grpSpLocks/>
            </p:cNvGrpSpPr>
            <p:nvPr/>
          </p:nvGrpSpPr>
          <p:grpSpPr bwMode="auto">
            <a:xfrm>
              <a:off x="144" y="1248"/>
              <a:ext cx="4656" cy="201"/>
              <a:chOff x="144" y="1248"/>
              <a:chExt cx="4656" cy="201"/>
            </a:xfrm>
          </p:grpSpPr>
          <p:sp>
            <p:nvSpPr>
              <p:cNvPr id="307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en-US"/>
              </a:p>
            </p:txBody>
          </p:sp>
          <p:sp>
            <p:nvSpPr>
              <p:cNvPr id="308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en-US"/>
              </a:p>
            </p:txBody>
          </p:sp>
        </p:grpSp>
      </p:grpSp>
      <p:sp>
        <p:nvSpPr>
          <p:cNvPr id="2051"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3"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B93C9F20-429D-4532-828B-58F77C63D16E}" type="datetime12">
              <a:rPr lang="en-US" smtClean="0"/>
              <a:t>11:59 AM</a:t>
            </a:fld>
            <a:endParaRPr lang="en-US"/>
          </a:p>
        </p:txBody>
      </p:sp>
      <p:sp>
        <p:nvSpPr>
          <p:cNvPr id="3084"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vl1pPr>
          </a:lstStyle>
          <a:p>
            <a:pPr>
              <a:defRPr/>
            </a:pPr>
            <a:r>
              <a:rPr lang="en-US" smtClean="0"/>
              <a:t>© J. Paul Robinson, Purdue University</a:t>
            </a:r>
            <a:endParaRPr lang="en-US"/>
          </a:p>
        </p:txBody>
      </p:sp>
      <p:sp>
        <p:nvSpPr>
          <p:cNvPr id="308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smtClean="0">
                <a:solidFill>
                  <a:schemeClr val="bg1"/>
                </a:solidFill>
              </a:defRPr>
            </a:lvl1pPr>
          </a:lstStyle>
          <a:p>
            <a:pPr>
              <a:defRPr/>
            </a:pPr>
            <a:fld id="{2E9F6E6B-75AA-44CD-95F2-E12AA78175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0"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defRPr>
            </a:lvl1pPr>
          </a:lstStyle>
          <a:p>
            <a:pPr>
              <a:defRPr/>
            </a:pPr>
            <a:fld id="{513B45FA-5C8B-4F30-9334-470BA3A525FA}" type="datetime12">
              <a:rPr lang="en-US" smtClean="0"/>
              <a:t>11:59 AM</a:t>
            </a:fld>
            <a:endParaRPr 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defRPr>
            </a:lvl1pPr>
          </a:lstStyle>
          <a:p>
            <a:pPr>
              <a:defRPr/>
            </a:pPr>
            <a:r>
              <a:rPr lang="en-US" smtClean="0"/>
              <a:t>© J. Paul Robinson, Purdue University</a:t>
            </a:r>
            <a:endParaRPr lang="en-US"/>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defRPr>
            </a:lvl1pPr>
          </a:lstStyle>
          <a:p>
            <a:pPr>
              <a:defRPr/>
            </a:pPr>
            <a:fld id="{BAE28519-0326-4FD9-A8F1-C2E91B3371E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61"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7405688"/>
            <a:chOff x="0" y="-9"/>
            <a:chExt cx="5760" cy="4665"/>
          </a:xfrm>
        </p:grpSpPr>
        <p:sp>
          <p:nvSpPr>
            <p:cNvPr id="7171"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p>
          </p:txBody>
        </p:sp>
        <p:sp>
          <p:nvSpPr>
            <p:cNvPr id="7172"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p>
          </p:txBody>
        </p:sp>
        <p:sp>
          <p:nvSpPr>
            <p:cNvPr id="7173"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p>
          </p:txBody>
        </p:sp>
        <p:sp>
          <p:nvSpPr>
            <p:cNvPr id="7174"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a:p>
          </p:txBody>
        </p:sp>
        <p:sp>
          <p:nvSpPr>
            <p:cNvPr id="7175"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US"/>
            </a:p>
          </p:txBody>
        </p:sp>
        <p:sp>
          <p:nvSpPr>
            <p:cNvPr id="7176"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7177"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7178"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7179"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7180"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7181"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7182"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US"/>
            </a:p>
          </p:txBody>
        </p:sp>
        <p:sp>
          <p:nvSpPr>
            <p:cNvPr id="7183"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p>
          </p:txBody>
        </p:sp>
        <p:sp>
          <p:nvSpPr>
            <p:cNvPr id="7184"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p>
          </p:txBody>
        </p:sp>
        <p:sp>
          <p:nvSpPr>
            <p:cNvPr id="7185"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US"/>
            </a:p>
          </p:txBody>
        </p:sp>
        <p:sp>
          <p:nvSpPr>
            <p:cNvPr id="7186"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US"/>
            </a:p>
          </p:txBody>
        </p:sp>
        <p:sp>
          <p:nvSpPr>
            <p:cNvPr id="7187"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US"/>
            </a:p>
          </p:txBody>
        </p:sp>
        <p:sp>
          <p:nvSpPr>
            <p:cNvPr id="7188"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7189"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7190"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7191"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7192"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7193"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7194"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7195"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7196"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7197"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US"/>
            </a:p>
          </p:txBody>
        </p:sp>
      </p:grpSp>
      <p:sp>
        <p:nvSpPr>
          <p:cNvPr id="4099"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4100"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00" name="Rectangle 32"/>
          <p:cNvSpPr>
            <a:spLocks noGrp="1" noChangeArrowheads="1"/>
          </p:cNvSpPr>
          <p:nvPr>
            <p:ph type="ftr" sz="quarter" idx="3"/>
          </p:nvPr>
        </p:nvSpPr>
        <p:spPr bwMode="auto">
          <a:xfrm>
            <a:off x="8382000" y="6553200"/>
            <a:ext cx="762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smtClean="0">
                <a:cs typeface="+mn-cs"/>
              </a:defRPr>
            </a:lvl1pPr>
          </a:lstStyle>
          <a:p>
            <a:pPr>
              <a:defRPr/>
            </a:pPr>
            <a:r>
              <a:rPr lang="en-US" smtClean="0"/>
              <a:t>© J. Paul Robinson, Purdue University</a:t>
            </a:r>
            <a:endParaRPr lang="en-US"/>
          </a:p>
        </p:txBody>
      </p:sp>
    </p:spTree>
  </p:cSld>
  <p:clrMap bg1="dk2" tx1="lt1" bg2="dk1" tx2="lt2" accent1="accent1" accent2="accent2" accent3="accent3" accent4="accent4" accent5="accent5" accent6="accent6" hlink="hlink" folHlink="folHlink"/>
  <p:sldLayoutIdLst>
    <p:sldLayoutId id="2147483862"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cs typeface="Times New Roman" charset="0"/>
        </a:defRPr>
      </a:lvl2pPr>
      <a:lvl3pPr algn="ctr" rtl="0" eaLnBrk="0" fontAlgn="base" hangingPunct="0">
        <a:spcBef>
          <a:spcPct val="0"/>
        </a:spcBef>
        <a:spcAft>
          <a:spcPct val="0"/>
        </a:spcAft>
        <a:defRPr sz="4400">
          <a:solidFill>
            <a:schemeClr val="tx2"/>
          </a:solidFill>
          <a:latin typeface="Arial Black" pitchFamily="34" charset="0"/>
          <a:cs typeface="Times New Roman" charset="0"/>
        </a:defRPr>
      </a:lvl3pPr>
      <a:lvl4pPr algn="ctr" rtl="0" eaLnBrk="0" fontAlgn="base" hangingPunct="0">
        <a:spcBef>
          <a:spcPct val="0"/>
        </a:spcBef>
        <a:spcAft>
          <a:spcPct val="0"/>
        </a:spcAft>
        <a:defRPr sz="4400">
          <a:solidFill>
            <a:schemeClr val="tx2"/>
          </a:solidFill>
          <a:latin typeface="Arial Black" pitchFamily="34" charset="0"/>
          <a:cs typeface="Times New Roman" charset="0"/>
        </a:defRPr>
      </a:lvl4pPr>
      <a:lvl5pPr algn="ctr" rtl="0" eaLnBrk="0" fontAlgn="base" hangingPunct="0">
        <a:spcBef>
          <a:spcPct val="0"/>
        </a:spcBef>
        <a:spcAft>
          <a:spcPct val="0"/>
        </a:spcAft>
        <a:defRPr sz="4400">
          <a:solidFill>
            <a:schemeClr val="tx2"/>
          </a:solidFill>
          <a:latin typeface="Arial Black" pitchFamily="34" charset="0"/>
          <a:cs typeface="Times New Roman" charset="0"/>
        </a:defRPr>
      </a:lvl5pPr>
      <a:lvl6pPr marL="457200" algn="ctr" rtl="0" fontAlgn="base">
        <a:spcBef>
          <a:spcPct val="0"/>
        </a:spcBef>
        <a:spcAft>
          <a:spcPct val="0"/>
        </a:spcAft>
        <a:defRPr sz="4400">
          <a:solidFill>
            <a:schemeClr val="tx2"/>
          </a:solidFill>
          <a:latin typeface="Arial Black" pitchFamily="34" charset="0"/>
          <a:cs typeface="Times New Roman" charset="0"/>
        </a:defRPr>
      </a:lvl6pPr>
      <a:lvl7pPr marL="914400" algn="ctr" rtl="0" fontAlgn="base">
        <a:spcBef>
          <a:spcPct val="0"/>
        </a:spcBef>
        <a:spcAft>
          <a:spcPct val="0"/>
        </a:spcAft>
        <a:defRPr sz="4400">
          <a:solidFill>
            <a:schemeClr val="tx2"/>
          </a:solidFill>
          <a:latin typeface="Arial Black" pitchFamily="34" charset="0"/>
          <a:cs typeface="Times New Roman" charset="0"/>
        </a:defRPr>
      </a:lvl7pPr>
      <a:lvl8pPr marL="1371600" algn="ctr" rtl="0" fontAlgn="base">
        <a:spcBef>
          <a:spcPct val="0"/>
        </a:spcBef>
        <a:spcAft>
          <a:spcPct val="0"/>
        </a:spcAft>
        <a:defRPr sz="4400">
          <a:solidFill>
            <a:schemeClr val="tx2"/>
          </a:solidFill>
          <a:latin typeface="Arial Black" pitchFamily="34" charset="0"/>
          <a:cs typeface="Times New Roman" charset="0"/>
        </a:defRPr>
      </a:lvl8pPr>
      <a:lvl9pPr marL="1828800" algn="ctr" rtl="0" fontAlgn="base">
        <a:spcBef>
          <a:spcPct val="0"/>
        </a:spcBef>
        <a:spcAft>
          <a:spcPct val="0"/>
        </a:spcAft>
        <a:defRPr sz="4400">
          <a:solidFill>
            <a:schemeClr val="tx2"/>
          </a:solidFill>
          <a:latin typeface="Arial Black" pitchFamily="34" charset="0"/>
          <a:cs typeface="Times New Roman" charset="0"/>
        </a:defRPr>
      </a:lvl9pPr>
    </p:titleStyle>
    <p:bodyStyle>
      <a:lvl1pPr marL="342900" indent="-342900" algn="l" rtl="0" eaLnBrk="0" fontAlgn="base" hangingPunct="0">
        <a:spcBef>
          <a:spcPct val="20000"/>
        </a:spcBef>
        <a:spcAft>
          <a:spcPct val="0"/>
        </a:spcAft>
        <a:buSzPct val="85000"/>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59875" cy="6870700"/>
            <a:chOff x="0" y="0"/>
            <a:chExt cx="5770" cy="4328"/>
          </a:xfrm>
        </p:grpSpPr>
        <p:sp>
          <p:nvSpPr>
            <p:cNvPr id="9219"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defRPr/>
              </a:pPr>
              <a:endParaRPr kumimoji="1" lang="en-US"/>
            </a:p>
          </p:txBody>
        </p:sp>
        <p:sp>
          <p:nvSpPr>
            <p:cNvPr id="9220"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kumimoji="1" lang="en-US"/>
            </a:p>
          </p:txBody>
        </p:sp>
        <p:sp>
          <p:nvSpPr>
            <p:cNvPr id="9221"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en-US"/>
            </a:p>
          </p:txBody>
        </p:sp>
        <p:grpSp>
          <p:nvGrpSpPr>
            <p:cNvPr id="5131" name="Group 6"/>
            <p:cNvGrpSpPr>
              <a:grpSpLocks/>
            </p:cNvGrpSpPr>
            <p:nvPr/>
          </p:nvGrpSpPr>
          <p:grpSpPr bwMode="auto">
            <a:xfrm>
              <a:off x="4944" y="1"/>
              <a:ext cx="816" cy="3974"/>
              <a:chOff x="4944" y="1"/>
              <a:chExt cx="816" cy="3974"/>
            </a:xfrm>
          </p:grpSpPr>
          <p:grpSp>
            <p:nvGrpSpPr>
              <p:cNvPr id="5143" name="Group 7"/>
              <p:cNvGrpSpPr>
                <a:grpSpLocks/>
              </p:cNvGrpSpPr>
              <p:nvPr userDrawn="1"/>
            </p:nvGrpSpPr>
            <p:grpSpPr bwMode="auto">
              <a:xfrm>
                <a:off x="5280" y="1"/>
                <a:ext cx="480" cy="1430"/>
                <a:chOff x="5280" y="1"/>
                <a:chExt cx="480" cy="1430"/>
              </a:xfrm>
            </p:grpSpPr>
            <p:grpSp>
              <p:nvGrpSpPr>
                <p:cNvPr id="5164" name="Group 8"/>
                <p:cNvGrpSpPr>
                  <a:grpSpLocks/>
                </p:cNvGrpSpPr>
                <p:nvPr userDrawn="1"/>
              </p:nvGrpSpPr>
              <p:grpSpPr bwMode="auto">
                <a:xfrm rot="-5400000">
                  <a:off x="5484" y="0"/>
                  <a:ext cx="174" cy="176"/>
                  <a:chOff x="1657" y="323"/>
                  <a:chExt cx="1691" cy="2560"/>
                </a:xfrm>
              </p:grpSpPr>
              <p:grpSp>
                <p:nvGrpSpPr>
                  <p:cNvPr id="5173" name="Group 9"/>
                  <p:cNvGrpSpPr>
                    <a:grpSpLocks/>
                  </p:cNvGrpSpPr>
                  <p:nvPr/>
                </p:nvGrpSpPr>
                <p:grpSpPr bwMode="auto">
                  <a:xfrm>
                    <a:off x="1657" y="323"/>
                    <a:ext cx="1691" cy="2560"/>
                    <a:chOff x="1657" y="323"/>
                    <a:chExt cx="1691" cy="2560"/>
                  </a:xfrm>
                </p:grpSpPr>
                <p:sp>
                  <p:nvSpPr>
                    <p:cNvPr id="9226" name="Freeform 10"/>
                    <p:cNvSpPr>
                      <a:spLocks/>
                    </p:cNvSpPr>
                    <p:nvPr/>
                  </p:nvSpPr>
                  <p:spPr bwMode="auto">
                    <a:xfrm>
                      <a:off x="2123"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9227" name="Freeform 11"/>
                    <p:cNvSpPr>
                      <a:spLocks/>
                    </p:cNvSpPr>
                    <p:nvPr/>
                  </p:nvSpPr>
                  <p:spPr bwMode="auto">
                    <a:xfrm>
                      <a:off x="1667" y="381"/>
                      <a:ext cx="865"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grpSp>
              <p:sp>
                <p:nvSpPr>
                  <p:cNvPr id="9228" name="Oval 12"/>
                  <p:cNvSpPr>
                    <a:spLocks noChangeArrowheads="1"/>
                  </p:cNvSpPr>
                  <p:nvPr/>
                </p:nvSpPr>
                <p:spPr bwMode="auto">
                  <a:xfrm>
                    <a:off x="2396" y="1428"/>
                    <a:ext cx="175" cy="247"/>
                  </a:xfrm>
                  <a:prstGeom prst="ellipse">
                    <a:avLst/>
                  </a:prstGeom>
                  <a:solidFill>
                    <a:srgbClr val="E7D6B7"/>
                  </a:solidFill>
                  <a:ln w="9525">
                    <a:noFill/>
                    <a:round/>
                    <a:headEnd/>
                    <a:tailEnd/>
                  </a:ln>
                  <a:effectLst/>
                </p:spPr>
                <p:txBody>
                  <a:bodyPr wrap="none" anchor="ctr"/>
                  <a:lstStyle/>
                  <a:p>
                    <a:pPr>
                      <a:defRPr/>
                    </a:pPr>
                    <a:endParaRPr lang="en-US"/>
                  </a:p>
                </p:txBody>
              </p:sp>
              <p:sp>
                <p:nvSpPr>
                  <p:cNvPr id="9229" name="Freeform 13"/>
                  <p:cNvSpPr>
                    <a:spLocks/>
                  </p:cNvSpPr>
                  <p:nvPr/>
                </p:nvSpPr>
                <p:spPr bwMode="auto">
                  <a:xfrm>
                    <a:off x="2609"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9230" name="Freeform 14"/>
                  <p:cNvSpPr>
                    <a:spLocks/>
                  </p:cNvSpPr>
                  <p:nvPr/>
                </p:nvSpPr>
                <p:spPr bwMode="auto">
                  <a:xfrm>
                    <a:off x="2677"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9231" name="Freeform 15"/>
                  <p:cNvSpPr>
                    <a:spLocks/>
                  </p:cNvSpPr>
                  <p:nvPr/>
                </p:nvSpPr>
                <p:spPr bwMode="auto">
                  <a:xfrm>
                    <a:off x="2425"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9232" name="Freeform 16"/>
                  <p:cNvSpPr>
                    <a:spLocks/>
                  </p:cNvSpPr>
                  <p:nvPr/>
                </p:nvSpPr>
                <p:spPr bwMode="auto">
                  <a:xfrm>
                    <a:off x="1910"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9233" name="Freeform 17"/>
                  <p:cNvSpPr>
                    <a:spLocks/>
                  </p:cNvSpPr>
                  <p:nvPr/>
                </p:nvSpPr>
                <p:spPr bwMode="auto">
                  <a:xfrm>
                    <a:off x="2094"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grpSp>
            <p:pic>
              <p:nvPicPr>
                <p:cNvPr id="5165" name="Picture 18"/>
                <p:cNvPicPr>
                  <a:picLocks noChangeAspect="1" noChangeArrowheads="1"/>
                </p:cNvPicPr>
                <p:nvPr userDrawn="1"/>
              </p:nvPicPr>
              <p:blipFill>
                <a:blip r:embed="rId13" cstate="print"/>
                <a:srcRect/>
                <a:stretch>
                  <a:fillRect/>
                </a:stretch>
              </p:blipFill>
              <p:spPr bwMode="auto">
                <a:xfrm>
                  <a:off x="5280" y="144"/>
                  <a:ext cx="186" cy="183"/>
                </a:xfrm>
                <a:prstGeom prst="rect">
                  <a:avLst/>
                </a:prstGeom>
                <a:noFill/>
                <a:ln w="9525">
                  <a:noFill/>
                  <a:miter lim="800000"/>
                  <a:headEnd/>
                  <a:tailEnd/>
                </a:ln>
              </p:spPr>
            </p:pic>
            <p:pic>
              <p:nvPicPr>
                <p:cNvPr id="5166" name="Picture 19"/>
                <p:cNvPicPr>
                  <a:picLocks noChangeAspect="1" noChangeArrowheads="1"/>
                </p:cNvPicPr>
                <p:nvPr userDrawn="1"/>
              </p:nvPicPr>
              <p:blipFill>
                <a:blip r:embed="rId13" cstate="print"/>
                <a:srcRect/>
                <a:stretch>
                  <a:fillRect/>
                </a:stretch>
              </p:blipFill>
              <p:spPr bwMode="auto">
                <a:xfrm>
                  <a:off x="5574" y="144"/>
                  <a:ext cx="186" cy="183"/>
                </a:xfrm>
                <a:prstGeom prst="rect">
                  <a:avLst/>
                </a:prstGeom>
                <a:noFill/>
                <a:ln w="9525">
                  <a:noFill/>
                  <a:miter lim="800000"/>
                  <a:headEnd/>
                  <a:tailEnd/>
                </a:ln>
              </p:spPr>
            </p:pic>
            <p:pic>
              <p:nvPicPr>
                <p:cNvPr id="5167" name="Picture 20"/>
                <p:cNvPicPr>
                  <a:picLocks noChangeAspect="1" noChangeArrowheads="1"/>
                </p:cNvPicPr>
                <p:nvPr userDrawn="1"/>
              </p:nvPicPr>
              <p:blipFill>
                <a:blip r:embed="rId13" cstate="print"/>
                <a:srcRect/>
                <a:stretch>
                  <a:fillRect/>
                </a:stretch>
              </p:blipFill>
              <p:spPr bwMode="auto">
                <a:xfrm>
                  <a:off x="5424" y="336"/>
                  <a:ext cx="186" cy="183"/>
                </a:xfrm>
                <a:prstGeom prst="rect">
                  <a:avLst/>
                </a:prstGeom>
                <a:noFill/>
                <a:ln w="9525">
                  <a:noFill/>
                  <a:miter lim="800000"/>
                  <a:headEnd/>
                  <a:tailEnd/>
                </a:ln>
              </p:spPr>
            </p:pic>
            <p:pic>
              <p:nvPicPr>
                <p:cNvPr id="5168" name="Picture 21"/>
                <p:cNvPicPr>
                  <a:picLocks noChangeAspect="1" noChangeArrowheads="1"/>
                </p:cNvPicPr>
                <p:nvPr userDrawn="1"/>
              </p:nvPicPr>
              <p:blipFill>
                <a:blip r:embed="rId13" cstate="print"/>
                <a:srcRect/>
                <a:stretch>
                  <a:fillRect/>
                </a:stretch>
              </p:blipFill>
              <p:spPr bwMode="auto">
                <a:xfrm>
                  <a:off x="5376" y="576"/>
                  <a:ext cx="186" cy="183"/>
                </a:xfrm>
                <a:prstGeom prst="rect">
                  <a:avLst/>
                </a:prstGeom>
                <a:noFill/>
                <a:ln w="9525">
                  <a:noFill/>
                  <a:miter lim="800000"/>
                  <a:headEnd/>
                  <a:tailEnd/>
                </a:ln>
              </p:spPr>
            </p:pic>
            <p:pic>
              <p:nvPicPr>
                <p:cNvPr id="5169" name="Picture 22"/>
                <p:cNvPicPr>
                  <a:picLocks noChangeAspect="1" noChangeArrowheads="1"/>
                </p:cNvPicPr>
                <p:nvPr userDrawn="1"/>
              </p:nvPicPr>
              <p:blipFill>
                <a:blip r:embed="rId13" cstate="print"/>
                <a:srcRect/>
                <a:stretch>
                  <a:fillRect/>
                </a:stretch>
              </p:blipFill>
              <p:spPr bwMode="auto">
                <a:xfrm>
                  <a:off x="5574" y="528"/>
                  <a:ext cx="186" cy="183"/>
                </a:xfrm>
                <a:prstGeom prst="rect">
                  <a:avLst/>
                </a:prstGeom>
                <a:noFill/>
                <a:ln w="9525">
                  <a:noFill/>
                  <a:miter lim="800000"/>
                  <a:headEnd/>
                  <a:tailEnd/>
                </a:ln>
              </p:spPr>
            </p:pic>
            <p:pic>
              <p:nvPicPr>
                <p:cNvPr id="5170" name="Picture 23"/>
                <p:cNvPicPr>
                  <a:picLocks noChangeAspect="1" noChangeArrowheads="1"/>
                </p:cNvPicPr>
                <p:nvPr userDrawn="1"/>
              </p:nvPicPr>
              <p:blipFill>
                <a:blip r:embed="rId13" cstate="print"/>
                <a:srcRect/>
                <a:stretch>
                  <a:fillRect/>
                </a:stretch>
              </p:blipFill>
              <p:spPr bwMode="auto">
                <a:xfrm>
                  <a:off x="5472" y="768"/>
                  <a:ext cx="186" cy="183"/>
                </a:xfrm>
                <a:prstGeom prst="rect">
                  <a:avLst/>
                </a:prstGeom>
                <a:noFill/>
                <a:ln w="9525">
                  <a:noFill/>
                  <a:miter lim="800000"/>
                  <a:headEnd/>
                  <a:tailEnd/>
                </a:ln>
              </p:spPr>
            </p:pic>
            <p:pic>
              <p:nvPicPr>
                <p:cNvPr id="5171" name="Picture 24"/>
                <p:cNvPicPr>
                  <a:picLocks noChangeAspect="1" noChangeArrowheads="1"/>
                </p:cNvPicPr>
                <p:nvPr userDrawn="1"/>
              </p:nvPicPr>
              <p:blipFill>
                <a:blip r:embed="rId13" cstate="print"/>
                <a:srcRect/>
                <a:stretch>
                  <a:fillRect/>
                </a:stretch>
              </p:blipFill>
              <p:spPr bwMode="auto">
                <a:xfrm>
                  <a:off x="5574" y="1008"/>
                  <a:ext cx="186" cy="183"/>
                </a:xfrm>
                <a:prstGeom prst="rect">
                  <a:avLst/>
                </a:prstGeom>
                <a:noFill/>
                <a:ln w="9525">
                  <a:noFill/>
                  <a:miter lim="800000"/>
                  <a:headEnd/>
                  <a:tailEnd/>
                </a:ln>
              </p:spPr>
            </p:pic>
            <p:pic>
              <p:nvPicPr>
                <p:cNvPr id="5172" name="Picture 25"/>
                <p:cNvPicPr>
                  <a:picLocks noChangeAspect="1" noChangeArrowheads="1"/>
                </p:cNvPicPr>
                <p:nvPr userDrawn="1"/>
              </p:nvPicPr>
              <p:blipFill>
                <a:blip r:embed="rId13" cstate="print"/>
                <a:srcRect/>
                <a:stretch>
                  <a:fillRect/>
                </a:stretch>
              </p:blipFill>
              <p:spPr bwMode="auto">
                <a:xfrm>
                  <a:off x="5574" y="1248"/>
                  <a:ext cx="186" cy="183"/>
                </a:xfrm>
                <a:prstGeom prst="rect">
                  <a:avLst/>
                </a:prstGeom>
                <a:noFill/>
                <a:ln w="9525">
                  <a:noFill/>
                  <a:miter lim="800000"/>
                  <a:headEnd/>
                  <a:tailEnd/>
                </a:ln>
              </p:spPr>
            </p:pic>
          </p:grpSp>
          <p:grpSp>
            <p:nvGrpSpPr>
              <p:cNvPr id="5144" name="Group 26"/>
              <p:cNvGrpSpPr>
                <a:grpSpLocks/>
              </p:cNvGrpSpPr>
              <p:nvPr userDrawn="1"/>
            </p:nvGrpSpPr>
            <p:grpSpPr bwMode="auto">
              <a:xfrm>
                <a:off x="4944" y="1008"/>
                <a:ext cx="522" cy="2967"/>
                <a:chOff x="4944" y="1008"/>
                <a:chExt cx="522" cy="2967"/>
              </a:xfrm>
            </p:grpSpPr>
            <p:pic>
              <p:nvPicPr>
                <p:cNvPr id="5145" name="Picture 27"/>
                <p:cNvPicPr>
                  <a:picLocks noChangeAspect="1" noChangeArrowheads="1"/>
                </p:cNvPicPr>
                <p:nvPr userDrawn="1"/>
              </p:nvPicPr>
              <p:blipFill>
                <a:blip r:embed="rId13" cstate="print"/>
                <a:srcRect/>
                <a:stretch>
                  <a:fillRect/>
                </a:stretch>
              </p:blipFill>
              <p:spPr bwMode="auto">
                <a:xfrm>
                  <a:off x="5136" y="1008"/>
                  <a:ext cx="186" cy="183"/>
                </a:xfrm>
                <a:prstGeom prst="rect">
                  <a:avLst/>
                </a:prstGeom>
                <a:noFill/>
                <a:ln w="9525">
                  <a:noFill/>
                  <a:miter lim="800000"/>
                  <a:headEnd/>
                  <a:tailEnd/>
                </a:ln>
              </p:spPr>
            </p:pic>
            <p:pic>
              <p:nvPicPr>
                <p:cNvPr id="5146" name="Picture 28"/>
                <p:cNvPicPr>
                  <a:picLocks noChangeAspect="1" noChangeArrowheads="1"/>
                </p:cNvPicPr>
                <p:nvPr userDrawn="1"/>
              </p:nvPicPr>
              <p:blipFill>
                <a:blip r:embed="rId13" cstate="print"/>
                <a:srcRect/>
                <a:stretch>
                  <a:fillRect/>
                </a:stretch>
              </p:blipFill>
              <p:spPr bwMode="auto">
                <a:xfrm>
                  <a:off x="5184" y="1200"/>
                  <a:ext cx="186" cy="183"/>
                </a:xfrm>
                <a:prstGeom prst="rect">
                  <a:avLst/>
                </a:prstGeom>
                <a:noFill/>
                <a:ln w="9525">
                  <a:noFill/>
                  <a:miter lim="800000"/>
                  <a:headEnd/>
                  <a:tailEnd/>
                </a:ln>
              </p:spPr>
            </p:pic>
            <p:pic>
              <p:nvPicPr>
                <p:cNvPr id="5147" name="Picture 29"/>
                <p:cNvPicPr>
                  <a:picLocks noChangeAspect="1" noChangeArrowheads="1"/>
                </p:cNvPicPr>
                <p:nvPr userDrawn="1"/>
              </p:nvPicPr>
              <p:blipFill>
                <a:blip r:embed="rId13" cstate="print"/>
                <a:srcRect/>
                <a:stretch>
                  <a:fillRect/>
                </a:stretch>
              </p:blipFill>
              <p:spPr bwMode="auto">
                <a:xfrm>
                  <a:off x="5136" y="1584"/>
                  <a:ext cx="186" cy="183"/>
                </a:xfrm>
                <a:prstGeom prst="rect">
                  <a:avLst/>
                </a:prstGeom>
                <a:noFill/>
                <a:ln w="9525">
                  <a:noFill/>
                  <a:miter lim="800000"/>
                  <a:headEnd/>
                  <a:tailEnd/>
                </a:ln>
              </p:spPr>
            </p:pic>
            <p:pic>
              <p:nvPicPr>
                <p:cNvPr id="5148" name="Picture 30"/>
                <p:cNvPicPr>
                  <a:picLocks noChangeAspect="1" noChangeArrowheads="1"/>
                </p:cNvPicPr>
                <p:nvPr userDrawn="1"/>
              </p:nvPicPr>
              <p:blipFill>
                <a:blip r:embed="rId13" cstate="print"/>
                <a:srcRect/>
                <a:stretch>
                  <a:fillRect/>
                </a:stretch>
              </p:blipFill>
              <p:spPr bwMode="auto">
                <a:xfrm>
                  <a:off x="5280" y="1728"/>
                  <a:ext cx="186" cy="183"/>
                </a:xfrm>
                <a:prstGeom prst="rect">
                  <a:avLst/>
                </a:prstGeom>
                <a:noFill/>
                <a:ln w="9525">
                  <a:noFill/>
                  <a:miter lim="800000"/>
                  <a:headEnd/>
                  <a:tailEnd/>
                </a:ln>
              </p:spPr>
            </p:pic>
            <p:pic>
              <p:nvPicPr>
                <p:cNvPr id="5149" name="Picture 31"/>
                <p:cNvPicPr>
                  <a:picLocks noChangeAspect="1" noChangeArrowheads="1"/>
                </p:cNvPicPr>
                <p:nvPr userDrawn="1"/>
              </p:nvPicPr>
              <p:blipFill>
                <a:blip r:embed="rId13" cstate="print"/>
                <a:srcRect/>
                <a:stretch>
                  <a:fillRect/>
                </a:stretch>
              </p:blipFill>
              <p:spPr bwMode="auto">
                <a:xfrm>
                  <a:off x="5040" y="1824"/>
                  <a:ext cx="186" cy="183"/>
                </a:xfrm>
                <a:prstGeom prst="rect">
                  <a:avLst/>
                </a:prstGeom>
                <a:noFill/>
                <a:ln w="9525">
                  <a:noFill/>
                  <a:miter lim="800000"/>
                  <a:headEnd/>
                  <a:tailEnd/>
                </a:ln>
              </p:spPr>
            </p:pic>
            <p:pic>
              <p:nvPicPr>
                <p:cNvPr id="5150" name="Picture 32"/>
                <p:cNvPicPr>
                  <a:picLocks noChangeAspect="1" noChangeArrowheads="1"/>
                </p:cNvPicPr>
                <p:nvPr userDrawn="1"/>
              </p:nvPicPr>
              <p:blipFill>
                <a:blip r:embed="rId13" cstate="print"/>
                <a:srcRect/>
                <a:stretch>
                  <a:fillRect/>
                </a:stretch>
              </p:blipFill>
              <p:spPr bwMode="auto">
                <a:xfrm>
                  <a:off x="5088" y="2016"/>
                  <a:ext cx="186" cy="183"/>
                </a:xfrm>
                <a:prstGeom prst="rect">
                  <a:avLst/>
                </a:prstGeom>
                <a:noFill/>
                <a:ln w="9525">
                  <a:noFill/>
                  <a:miter lim="800000"/>
                  <a:headEnd/>
                  <a:tailEnd/>
                </a:ln>
              </p:spPr>
            </p:pic>
            <p:pic>
              <p:nvPicPr>
                <p:cNvPr id="5151" name="Picture 33"/>
                <p:cNvPicPr>
                  <a:picLocks noChangeAspect="1" noChangeArrowheads="1"/>
                </p:cNvPicPr>
                <p:nvPr userDrawn="1"/>
              </p:nvPicPr>
              <p:blipFill>
                <a:blip r:embed="rId13" cstate="print"/>
                <a:srcRect/>
                <a:stretch>
                  <a:fillRect/>
                </a:stretch>
              </p:blipFill>
              <p:spPr bwMode="auto">
                <a:xfrm>
                  <a:off x="5280" y="2064"/>
                  <a:ext cx="186" cy="183"/>
                </a:xfrm>
                <a:prstGeom prst="rect">
                  <a:avLst/>
                </a:prstGeom>
                <a:noFill/>
                <a:ln w="9525">
                  <a:noFill/>
                  <a:miter lim="800000"/>
                  <a:headEnd/>
                  <a:tailEnd/>
                </a:ln>
              </p:spPr>
            </p:pic>
            <p:pic>
              <p:nvPicPr>
                <p:cNvPr id="5152" name="Picture 34"/>
                <p:cNvPicPr>
                  <a:picLocks noChangeAspect="1" noChangeArrowheads="1"/>
                </p:cNvPicPr>
                <p:nvPr userDrawn="1"/>
              </p:nvPicPr>
              <p:blipFill>
                <a:blip r:embed="rId13" cstate="print"/>
                <a:srcRect/>
                <a:stretch>
                  <a:fillRect/>
                </a:stretch>
              </p:blipFill>
              <p:spPr bwMode="auto">
                <a:xfrm>
                  <a:off x="5232" y="2352"/>
                  <a:ext cx="186" cy="183"/>
                </a:xfrm>
                <a:prstGeom prst="rect">
                  <a:avLst/>
                </a:prstGeom>
                <a:noFill/>
                <a:ln w="9525">
                  <a:noFill/>
                  <a:miter lim="800000"/>
                  <a:headEnd/>
                  <a:tailEnd/>
                </a:ln>
              </p:spPr>
            </p:pic>
            <p:pic>
              <p:nvPicPr>
                <p:cNvPr id="5153" name="Picture 35"/>
                <p:cNvPicPr>
                  <a:picLocks noChangeAspect="1" noChangeArrowheads="1"/>
                </p:cNvPicPr>
                <p:nvPr userDrawn="1"/>
              </p:nvPicPr>
              <p:blipFill>
                <a:blip r:embed="rId13" cstate="print"/>
                <a:srcRect/>
                <a:stretch>
                  <a:fillRect/>
                </a:stretch>
              </p:blipFill>
              <p:spPr bwMode="auto">
                <a:xfrm>
                  <a:off x="4992" y="2208"/>
                  <a:ext cx="186" cy="183"/>
                </a:xfrm>
                <a:prstGeom prst="rect">
                  <a:avLst/>
                </a:prstGeom>
                <a:noFill/>
                <a:ln w="9525">
                  <a:noFill/>
                  <a:miter lim="800000"/>
                  <a:headEnd/>
                  <a:tailEnd/>
                </a:ln>
              </p:spPr>
            </p:pic>
            <p:pic>
              <p:nvPicPr>
                <p:cNvPr id="5154" name="Picture 36"/>
                <p:cNvPicPr>
                  <a:picLocks noChangeAspect="1" noChangeArrowheads="1"/>
                </p:cNvPicPr>
                <p:nvPr userDrawn="1"/>
              </p:nvPicPr>
              <p:blipFill>
                <a:blip r:embed="rId13" cstate="print"/>
                <a:srcRect/>
                <a:stretch>
                  <a:fillRect/>
                </a:stretch>
              </p:blipFill>
              <p:spPr bwMode="auto">
                <a:xfrm>
                  <a:off x="4992" y="2448"/>
                  <a:ext cx="186" cy="183"/>
                </a:xfrm>
                <a:prstGeom prst="rect">
                  <a:avLst/>
                </a:prstGeom>
                <a:noFill/>
                <a:ln w="9525">
                  <a:noFill/>
                  <a:miter lim="800000"/>
                  <a:headEnd/>
                  <a:tailEnd/>
                </a:ln>
              </p:spPr>
            </p:pic>
            <p:pic>
              <p:nvPicPr>
                <p:cNvPr id="5155" name="Picture 37"/>
                <p:cNvPicPr>
                  <a:picLocks noChangeAspect="1" noChangeArrowheads="1"/>
                </p:cNvPicPr>
                <p:nvPr userDrawn="1"/>
              </p:nvPicPr>
              <p:blipFill>
                <a:blip r:embed="rId13" cstate="print"/>
                <a:srcRect/>
                <a:stretch>
                  <a:fillRect/>
                </a:stretch>
              </p:blipFill>
              <p:spPr bwMode="auto">
                <a:xfrm>
                  <a:off x="5136" y="2592"/>
                  <a:ext cx="186" cy="183"/>
                </a:xfrm>
                <a:prstGeom prst="rect">
                  <a:avLst/>
                </a:prstGeom>
                <a:noFill/>
                <a:ln w="9525">
                  <a:noFill/>
                  <a:miter lim="800000"/>
                  <a:headEnd/>
                  <a:tailEnd/>
                </a:ln>
              </p:spPr>
            </p:pic>
            <p:pic>
              <p:nvPicPr>
                <p:cNvPr id="5156" name="Picture 38"/>
                <p:cNvPicPr>
                  <a:picLocks noChangeAspect="1" noChangeArrowheads="1"/>
                </p:cNvPicPr>
                <p:nvPr userDrawn="1"/>
              </p:nvPicPr>
              <p:blipFill>
                <a:blip r:embed="rId13" cstate="print"/>
                <a:srcRect/>
                <a:stretch>
                  <a:fillRect/>
                </a:stretch>
              </p:blipFill>
              <p:spPr bwMode="auto">
                <a:xfrm>
                  <a:off x="5232" y="1392"/>
                  <a:ext cx="186" cy="183"/>
                </a:xfrm>
                <a:prstGeom prst="rect">
                  <a:avLst/>
                </a:prstGeom>
                <a:noFill/>
                <a:ln w="9525">
                  <a:noFill/>
                  <a:miter lim="800000"/>
                  <a:headEnd/>
                  <a:tailEnd/>
                </a:ln>
              </p:spPr>
            </p:pic>
            <p:pic>
              <p:nvPicPr>
                <p:cNvPr id="5157" name="Picture 39"/>
                <p:cNvPicPr>
                  <a:picLocks noChangeAspect="1" noChangeArrowheads="1"/>
                </p:cNvPicPr>
                <p:nvPr userDrawn="1"/>
              </p:nvPicPr>
              <p:blipFill>
                <a:blip r:embed="rId13" cstate="print"/>
                <a:srcRect/>
                <a:stretch>
                  <a:fillRect/>
                </a:stretch>
              </p:blipFill>
              <p:spPr bwMode="auto">
                <a:xfrm>
                  <a:off x="4944" y="2736"/>
                  <a:ext cx="186" cy="183"/>
                </a:xfrm>
                <a:prstGeom prst="rect">
                  <a:avLst/>
                </a:prstGeom>
                <a:noFill/>
                <a:ln w="9525">
                  <a:noFill/>
                  <a:miter lim="800000"/>
                  <a:headEnd/>
                  <a:tailEnd/>
                </a:ln>
              </p:spPr>
            </p:pic>
            <p:pic>
              <p:nvPicPr>
                <p:cNvPr id="5158" name="Picture 40"/>
                <p:cNvPicPr>
                  <a:picLocks noChangeAspect="1" noChangeArrowheads="1"/>
                </p:cNvPicPr>
                <p:nvPr userDrawn="1"/>
              </p:nvPicPr>
              <p:blipFill>
                <a:blip r:embed="rId13" cstate="print"/>
                <a:srcRect/>
                <a:stretch>
                  <a:fillRect/>
                </a:stretch>
              </p:blipFill>
              <p:spPr bwMode="auto">
                <a:xfrm>
                  <a:off x="4992" y="3072"/>
                  <a:ext cx="186" cy="183"/>
                </a:xfrm>
                <a:prstGeom prst="rect">
                  <a:avLst/>
                </a:prstGeom>
                <a:noFill/>
                <a:ln w="9525">
                  <a:noFill/>
                  <a:miter lim="800000"/>
                  <a:headEnd/>
                  <a:tailEnd/>
                </a:ln>
              </p:spPr>
            </p:pic>
            <p:pic>
              <p:nvPicPr>
                <p:cNvPr id="5159" name="Picture 41"/>
                <p:cNvPicPr>
                  <a:picLocks noChangeAspect="1" noChangeArrowheads="1"/>
                </p:cNvPicPr>
                <p:nvPr userDrawn="1"/>
              </p:nvPicPr>
              <p:blipFill>
                <a:blip r:embed="rId13" cstate="print"/>
                <a:srcRect/>
                <a:stretch>
                  <a:fillRect/>
                </a:stretch>
              </p:blipFill>
              <p:spPr bwMode="auto">
                <a:xfrm>
                  <a:off x="5232" y="3312"/>
                  <a:ext cx="186" cy="183"/>
                </a:xfrm>
                <a:prstGeom prst="rect">
                  <a:avLst/>
                </a:prstGeom>
                <a:noFill/>
                <a:ln w="9525">
                  <a:noFill/>
                  <a:miter lim="800000"/>
                  <a:headEnd/>
                  <a:tailEnd/>
                </a:ln>
              </p:spPr>
            </p:pic>
            <p:pic>
              <p:nvPicPr>
                <p:cNvPr id="5160" name="Picture 42"/>
                <p:cNvPicPr>
                  <a:picLocks noChangeAspect="1" noChangeArrowheads="1"/>
                </p:cNvPicPr>
                <p:nvPr userDrawn="1"/>
              </p:nvPicPr>
              <p:blipFill>
                <a:blip r:embed="rId13" cstate="print"/>
                <a:srcRect/>
                <a:stretch>
                  <a:fillRect/>
                </a:stretch>
              </p:blipFill>
              <p:spPr bwMode="auto">
                <a:xfrm>
                  <a:off x="4992" y="3408"/>
                  <a:ext cx="186" cy="183"/>
                </a:xfrm>
                <a:prstGeom prst="rect">
                  <a:avLst/>
                </a:prstGeom>
                <a:noFill/>
                <a:ln w="9525">
                  <a:noFill/>
                  <a:miter lim="800000"/>
                  <a:headEnd/>
                  <a:tailEnd/>
                </a:ln>
              </p:spPr>
            </p:pic>
            <p:pic>
              <p:nvPicPr>
                <p:cNvPr id="5161" name="Picture 43"/>
                <p:cNvPicPr>
                  <a:picLocks noChangeAspect="1" noChangeArrowheads="1"/>
                </p:cNvPicPr>
                <p:nvPr userDrawn="1"/>
              </p:nvPicPr>
              <p:blipFill>
                <a:blip r:embed="rId13" cstate="print"/>
                <a:srcRect/>
                <a:stretch>
                  <a:fillRect/>
                </a:stretch>
              </p:blipFill>
              <p:spPr bwMode="auto">
                <a:xfrm>
                  <a:off x="5088" y="3552"/>
                  <a:ext cx="186" cy="183"/>
                </a:xfrm>
                <a:prstGeom prst="rect">
                  <a:avLst/>
                </a:prstGeom>
                <a:noFill/>
                <a:ln w="9525">
                  <a:noFill/>
                  <a:miter lim="800000"/>
                  <a:headEnd/>
                  <a:tailEnd/>
                </a:ln>
              </p:spPr>
            </p:pic>
            <p:pic>
              <p:nvPicPr>
                <p:cNvPr id="5162" name="Picture 44"/>
                <p:cNvPicPr>
                  <a:picLocks noChangeAspect="1" noChangeArrowheads="1"/>
                </p:cNvPicPr>
                <p:nvPr userDrawn="1"/>
              </p:nvPicPr>
              <p:blipFill>
                <a:blip r:embed="rId13" cstate="print"/>
                <a:srcRect/>
                <a:stretch>
                  <a:fillRect/>
                </a:stretch>
              </p:blipFill>
              <p:spPr bwMode="auto">
                <a:xfrm>
                  <a:off x="4992" y="3792"/>
                  <a:ext cx="186" cy="183"/>
                </a:xfrm>
                <a:prstGeom prst="rect">
                  <a:avLst/>
                </a:prstGeom>
                <a:noFill/>
                <a:ln w="9525">
                  <a:noFill/>
                  <a:miter lim="800000"/>
                  <a:headEnd/>
                  <a:tailEnd/>
                </a:ln>
              </p:spPr>
            </p:pic>
            <p:pic>
              <p:nvPicPr>
                <p:cNvPr id="5163" name="Picture 45"/>
                <p:cNvPicPr>
                  <a:picLocks noChangeAspect="1" noChangeArrowheads="1"/>
                </p:cNvPicPr>
                <p:nvPr userDrawn="1"/>
              </p:nvPicPr>
              <p:blipFill>
                <a:blip r:embed="rId13" cstate="print"/>
                <a:srcRect/>
                <a:stretch>
                  <a:fillRect/>
                </a:stretch>
              </p:blipFill>
              <p:spPr bwMode="auto">
                <a:xfrm>
                  <a:off x="5184" y="3696"/>
                  <a:ext cx="186" cy="183"/>
                </a:xfrm>
                <a:prstGeom prst="rect">
                  <a:avLst/>
                </a:prstGeom>
                <a:noFill/>
                <a:ln w="9525">
                  <a:noFill/>
                  <a:miter lim="800000"/>
                  <a:headEnd/>
                  <a:tailEnd/>
                </a:ln>
              </p:spPr>
            </p:pic>
          </p:grpSp>
        </p:grpSp>
        <p:sp>
          <p:nvSpPr>
            <p:cNvPr id="9262"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263"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264"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en-US"/>
            </a:p>
          </p:txBody>
        </p:sp>
        <p:sp>
          <p:nvSpPr>
            <p:cNvPr id="9265"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cstate="print"/>
              <a:srcRect/>
              <a:tile tx="0" ty="0" sx="100000" sy="100000" flip="none" algn="tl"/>
            </a:blipFill>
            <a:ln w="9525" cap="flat" cmpd="sng">
              <a:noFill/>
              <a:prstDash val="solid"/>
              <a:round/>
              <a:headEnd/>
              <a:tailEnd/>
            </a:ln>
            <a:effectLst/>
          </p:spPr>
          <p:txBody>
            <a:bodyPr wrap="none" anchor="ctr"/>
            <a:lstStyle/>
            <a:p>
              <a:pPr>
                <a:defRPr/>
              </a:pPr>
              <a:endParaRPr lang="en-US"/>
            </a:p>
          </p:txBody>
        </p:sp>
        <p:sp>
          <p:nvSpPr>
            <p:cNvPr id="9266"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cstate="print"/>
              <a:srcRect/>
              <a:tile tx="0" ty="0" sx="100000" sy="100000" flip="none" algn="tl"/>
            </a:blipFill>
            <a:ln w="9525" cap="flat" cmpd="sng">
              <a:noFill/>
              <a:prstDash val="solid"/>
              <a:round/>
              <a:headEnd/>
              <a:tailEnd/>
            </a:ln>
            <a:effectLst/>
          </p:spPr>
          <p:txBody>
            <a:bodyPr wrap="none" anchor="ctr"/>
            <a:lstStyle/>
            <a:p>
              <a:pPr>
                <a:defRPr/>
              </a:pPr>
              <a:endParaRPr lang="en-US"/>
            </a:p>
          </p:txBody>
        </p:sp>
        <p:sp>
          <p:nvSpPr>
            <p:cNvPr id="9267"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268"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en-US"/>
            </a:p>
          </p:txBody>
        </p:sp>
        <p:sp>
          <p:nvSpPr>
            <p:cNvPr id="9269"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en-US"/>
            </a:p>
          </p:txBody>
        </p:sp>
        <p:sp>
          <p:nvSpPr>
            <p:cNvPr id="9270"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defRPr/>
              </a:pPr>
              <a:endParaRPr kumimoji="1" lang="en-US"/>
            </a:p>
          </p:txBody>
        </p:sp>
        <p:sp>
          <p:nvSpPr>
            <p:cNvPr id="9271"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272"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defRPr/>
              </a:pPr>
              <a:endParaRPr kumimoji="1" lang="en-US"/>
            </a:p>
          </p:txBody>
        </p:sp>
      </p:grpSp>
      <p:sp>
        <p:nvSpPr>
          <p:cNvPr id="5123"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75"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fld id="{2BA75933-61C3-4AB7-B88B-0A3FB175DF78}" type="datetime12">
              <a:rPr lang="en-US" smtClean="0"/>
              <a:t>11:59 AM</a:t>
            </a:fld>
            <a:endParaRPr lang="en-US"/>
          </a:p>
        </p:txBody>
      </p:sp>
      <p:sp>
        <p:nvSpPr>
          <p:cNvPr id="9276"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r>
              <a:rPr lang="en-US" smtClean="0"/>
              <a:t>© J. Paul Robinson, Purdue University</a:t>
            </a:r>
            <a:endParaRPr lang="en-US"/>
          </a:p>
        </p:txBody>
      </p:sp>
      <p:sp>
        <p:nvSpPr>
          <p:cNvPr id="9277"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9DCD541A-A26C-4932-BC14-557BD98D67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3"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6303963" y="0"/>
            <a:ext cx="2840037" cy="3254375"/>
            <a:chOff x="3115" y="0"/>
            <a:chExt cx="2170" cy="2486"/>
          </a:xfrm>
        </p:grpSpPr>
        <p:grpSp>
          <p:nvGrpSpPr>
            <p:cNvPr id="6152" name="Group 3"/>
            <p:cNvGrpSpPr>
              <a:grpSpLocks/>
            </p:cNvGrpSpPr>
            <p:nvPr/>
          </p:nvGrpSpPr>
          <p:grpSpPr bwMode="auto">
            <a:xfrm>
              <a:off x="4080" y="1910"/>
              <a:ext cx="768" cy="576"/>
              <a:chOff x="0" y="0"/>
              <a:chExt cx="768" cy="576"/>
            </a:xfrm>
          </p:grpSpPr>
          <p:sp>
            <p:nvSpPr>
              <p:cNvPr id="11268" name="Oval 4"/>
              <p:cNvSpPr>
                <a:spLocks noChangeArrowheads="1"/>
              </p:cNvSpPr>
              <p:nvPr/>
            </p:nvSpPr>
            <p:spPr bwMode="hidden">
              <a:xfrm>
                <a:off x="1"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11269" name="Oval 5"/>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6153" name="Group 6"/>
            <p:cNvGrpSpPr>
              <a:grpSpLocks/>
            </p:cNvGrpSpPr>
            <p:nvPr/>
          </p:nvGrpSpPr>
          <p:grpSpPr bwMode="auto">
            <a:xfrm>
              <a:off x="4257" y="1103"/>
              <a:ext cx="768" cy="576"/>
              <a:chOff x="0" y="0"/>
              <a:chExt cx="768" cy="576"/>
            </a:xfrm>
          </p:grpSpPr>
          <p:sp>
            <p:nvSpPr>
              <p:cNvPr id="11271" name="Oval 7"/>
              <p:cNvSpPr>
                <a:spLocks noChangeArrowheads="1"/>
              </p:cNvSpPr>
              <p:nvPr/>
            </p:nvSpPr>
            <p:spPr bwMode="hidden">
              <a:xfrm>
                <a:off x="-1" y="1"/>
                <a:ext cx="769"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11272" name="Oval 8"/>
              <p:cNvSpPr>
                <a:spLocks noChangeArrowheads="1"/>
              </p:cNvSpPr>
              <p:nvPr/>
            </p:nvSpPr>
            <p:spPr bwMode="hidden">
              <a:xfrm>
                <a:off x="276" y="253"/>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6154" name="Group 9"/>
            <p:cNvGrpSpPr>
              <a:grpSpLocks/>
            </p:cNvGrpSpPr>
            <p:nvPr/>
          </p:nvGrpSpPr>
          <p:grpSpPr bwMode="auto">
            <a:xfrm>
              <a:off x="3134" y="0"/>
              <a:ext cx="768" cy="576"/>
              <a:chOff x="0" y="0"/>
              <a:chExt cx="768" cy="576"/>
            </a:xfrm>
          </p:grpSpPr>
          <p:sp>
            <p:nvSpPr>
              <p:cNvPr id="11274"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11275" name="Oval 11"/>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6155" name="Group 12"/>
            <p:cNvGrpSpPr>
              <a:grpSpLocks/>
            </p:cNvGrpSpPr>
            <p:nvPr/>
          </p:nvGrpSpPr>
          <p:grpSpPr bwMode="auto">
            <a:xfrm>
              <a:off x="3115" y="0"/>
              <a:ext cx="2170" cy="1702"/>
              <a:chOff x="3115" y="0"/>
              <a:chExt cx="2170" cy="1702"/>
            </a:xfrm>
          </p:grpSpPr>
          <p:grpSp>
            <p:nvGrpSpPr>
              <p:cNvPr id="6156" name="Group 13"/>
              <p:cNvGrpSpPr>
                <a:grpSpLocks/>
              </p:cNvGrpSpPr>
              <p:nvPr/>
            </p:nvGrpSpPr>
            <p:grpSpPr bwMode="auto">
              <a:xfrm>
                <a:off x="3640" y="308"/>
                <a:ext cx="1145" cy="844"/>
                <a:chOff x="1265" y="814"/>
                <a:chExt cx="2919" cy="2151"/>
              </a:xfrm>
            </p:grpSpPr>
            <p:sp>
              <p:nvSpPr>
                <p:cNvPr id="11278"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11279"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6157" name="Group 16"/>
              <p:cNvGrpSpPr>
                <a:grpSpLocks/>
              </p:cNvGrpSpPr>
              <p:nvPr/>
            </p:nvGrpSpPr>
            <p:grpSpPr bwMode="auto">
              <a:xfrm>
                <a:off x="3115" y="0"/>
                <a:ext cx="2145" cy="1702"/>
                <a:chOff x="3115" y="0"/>
                <a:chExt cx="2145" cy="1702"/>
              </a:xfrm>
            </p:grpSpPr>
            <p:grpSp>
              <p:nvGrpSpPr>
                <p:cNvPr id="6180" name="Group 17"/>
                <p:cNvGrpSpPr>
                  <a:grpSpLocks/>
                </p:cNvGrpSpPr>
                <p:nvPr/>
              </p:nvGrpSpPr>
              <p:grpSpPr bwMode="auto">
                <a:xfrm>
                  <a:off x="4505" y="589"/>
                  <a:ext cx="493" cy="912"/>
                  <a:chOff x="3471" y="1530"/>
                  <a:chExt cx="1258" cy="2327"/>
                </a:xfrm>
              </p:grpSpPr>
              <p:sp>
                <p:nvSpPr>
                  <p:cNvPr id="11282" name="Freeform 18"/>
                  <p:cNvSpPr>
                    <a:spLocks/>
                  </p:cNvSpPr>
                  <p:nvPr/>
                </p:nvSpPr>
                <p:spPr bwMode="hidden">
                  <a:xfrm rot="2711884">
                    <a:off x="2767" y="2235"/>
                    <a:ext cx="1720"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11283" name="Freeform 19"/>
                  <p:cNvSpPr>
                    <a:spLocks/>
                  </p:cNvSpPr>
                  <p:nvPr/>
                </p:nvSpPr>
                <p:spPr bwMode="hidden">
                  <a:xfrm rot="2711884">
                    <a:off x="4021" y="3148"/>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181" name="Group 20"/>
                <p:cNvGrpSpPr>
                  <a:grpSpLocks/>
                </p:cNvGrpSpPr>
                <p:nvPr/>
              </p:nvGrpSpPr>
              <p:grpSpPr bwMode="auto">
                <a:xfrm>
                  <a:off x="4267" y="781"/>
                  <a:ext cx="966" cy="522"/>
                  <a:chOff x="2864" y="2019"/>
                  <a:chExt cx="2463" cy="1332"/>
                </a:xfrm>
              </p:grpSpPr>
              <p:sp>
                <p:nvSpPr>
                  <p:cNvPr id="11285" name="Freeform 21"/>
                  <p:cNvSpPr>
                    <a:spLocks/>
                  </p:cNvSpPr>
                  <p:nvPr/>
                </p:nvSpPr>
                <p:spPr bwMode="hidden">
                  <a:xfrm rot="2104081">
                    <a:off x="2865" y="2019"/>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286" name="Freeform 22"/>
                  <p:cNvSpPr>
                    <a:spLocks/>
                  </p:cNvSpPr>
                  <p:nvPr/>
                </p:nvSpPr>
                <p:spPr bwMode="hidden">
                  <a:xfrm rot="2104081">
                    <a:off x="4352" y="2805"/>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182" name="Group 23"/>
                <p:cNvGrpSpPr>
                  <a:grpSpLocks/>
                </p:cNvGrpSpPr>
                <p:nvPr/>
              </p:nvGrpSpPr>
              <p:grpSpPr bwMode="auto">
                <a:xfrm>
                  <a:off x="4280" y="707"/>
                  <a:ext cx="971" cy="417"/>
                  <a:chOff x="2897" y="1832"/>
                  <a:chExt cx="2477" cy="1064"/>
                </a:xfrm>
              </p:grpSpPr>
              <p:sp>
                <p:nvSpPr>
                  <p:cNvPr id="11288" name="Freeform 24"/>
                  <p:cNvSpPr>
                    <a:spLocks/>
                  </p:cNvSpPr>
                  <p:nvPr/>
                </p:nvSpPr>
                <p:spPr bwMode="hidden">
                  <a:xfrm rot="1582915">
                    <a:off x="2896" y="1832"/>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289" name="Freeform 25"/>
                  <p:cNvSpPr>
                    <a:spLocks/>
                  </p:cNvSpPr>
                  <p:nvPr/>
                </p:nvSpPr>
                <p:spPr bwMode="hidden">
                  <a:xfrm rot="1582915">
                    <a:off x="4443" y="2420"/>
                    <a:ext cx="931" cy="47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183" name="Group 26"/>
                <p:cNvGrpSpPr>
                  <a:grpSpLocks/>
                </p:cNvGrpSpPr>
                <p:nvPr/>
              </p:nvGrpSpPr>
              <p:grpSpPr bwMode="auto">
                <a:xfrm>
                  <a:off x="4291" y="630"/>
                  <a:ext cx="969" cy="364"/>
                  <a:chOff x="2924" y="1636"/>
                  <a:chExt cx="2472" cy="927"/>
                </a:xfrm>
              </p:grpSpPr>
              <p:sp>
                <p:nvSpPr>
                  <p:cNvPr id="11291" name="Freeform 27"/>
                  <p:cNvSpPr>
                    <a:spLocks/>
                  </p:cNvSpPr>
                  <p:nvPr/>
                </p:nvSpPr>
                <p:spPr bwMode="hidden">
                  <a:xfrm rot="1080363">
                    <a:off x="2922" y="1634"/>
                    <a:ext cx="1677" cy="33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292" name="Freeform 28"/>
                  <p:cNvSpPr>
                    <a:spLocks/>
                  </p:cNvSpPr>
                  <p:nvPr/>
                </p:nvSpPr>
                <p:spPr bwMode="hidden">
                  <a:xfrm rot="1080363">
                    <a:off x="4494" y="2036"/>
                    <a:ext cx="900" cy="52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184" name="Group 29"/>
                <p:cNvGrpSpPr>
                  <a:grpSpLocks/>
                </p:cNvGrpSpPr>
                <p:nvPr/>
              </p:nvGrpSpPr>
              <p:grpSpPr bwMode="auto">
                <a:xfrm>
                  <a:off x="4304" y="543"/>
                  <a:ext cx="918" cy="258"/>
                  <a:chOff x="2958" y="1414"/>
                  <a:chExt cx="2342" cy="657"/>
                </a:xfrm>
              </p:grpSpPr>
              <p:sp>
                <p:nvSpPr>
                  <p:cNvPr id="11294" name="Freeform 30"/>
                  <p:cNvSpPr>
                    <a:spLocks/>
                  </p:cNvSpPr>
                  <p:nvPr/>
                </p:nvSpPr>
                <p:spPr bwMode="hidden">
                  <a:xfrm rot="463793">
                    <a:off x="2957" y="1415"/>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295" name="Freeform 31"/>
                  <p:cNvSpPr>
                    <a:spLocks/>
                  </p:cNvSpPr>
                  <p:nvPr/>
                </p:nvSpPr>
                <p:spPr bwMode="hidden">
                  <a:xfrm rot="463793">
                    <a:off x="4470" y="1581"/>
                    <a:ext cx="829" cy="4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185" name="Group 32"/>
                <p:cNvGrpSpPr>
                  <a:grpSpLocks/>
                </p:cNvGrpSpPr>
                <p:nvPr/>
              </p:nvGrpSpPr>
              <p:grpSpPr bwMode="auto">
                <a:xfrm>
                  <a:off x="4314" y="487"/>
                  <a:ext cx="843" cy="134"/>
                  <a:chOff x="2983" y="1269"/>
                  <a:chExt cx="2150" cy="343"/>
                </a:xfrm>
              </p:grpSpPr>
              <p:sp>
                <p:nvSpPr>
                  <p:cNvPr id="11297" name="Freeform 33"/>
                  <p:cNvSpPr>
                    <a:spLocks/>
                  </p:cNvSpPr>
                  <p:nvPr/>
                </p:nvSpPr>
                <p:spPr bwMode="hidden">
                  <a:xfrm rot="-84182">
                    <a:off x="2982" y="1286"/>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298" name="Freeform 34"/>
                  <p:cNvSpPr>
                    <a:spLocks/>
                  </p:cNvSpPr>
                  <p:nvPr/>
                </p:nvSpPr>
                <p:spPr bwMode="hidden">
                  <a:xfrm rot="-84182">
                    <a:off x="4377" y="1267"/>
                    <a:ext cx="755"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186" name="Group 35"/>
                <p:cNvGrpSpPr>
                  <a:grpSpLocks/>
                </p:cNvGrpSpPr>
                <p:nvPr/>
              </p:nvGrpSpPr>
              <p:grpSpPr bwMode="auto">
                <a:xfrm>
                  <a:off x="4296" y="349"/>
                  <a:ext cx="737" cy="167"/>
                  <a:chOff x="2938" y="917"/>
                  <a:chExt cx="1879" cy="427"/>
                </a:xfrm>
              </p:grpSpPr>
              <p:sp>
                <p:nvSpPr>
                  <p:cNvPr id="11300" name="Freeform 36"/>
                  <p:cNvSpPr>
                    <a:spLocks/>
                  </p:cNvSpPr>
                  <p:nvPr/>
                </p:nvSpPr>
                <p:spPr bwMode="hidden">
                  <a:xfrm rot="-802576">
                    <a:off x="2936" y="1128"/>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01" name="Freeform 37"/>
                  <p:cNvSpPr>
                    <a:spLocks/>
                  </p:cNvSpPr>
                  <p:nvPr/>
                </p:nvSpPr>
                <p:spPr bwMode="hidden">
                  <a:xfrm rot="-802576">
                    <a:off x="4154" y="918"/>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187" name="Group 38"/>
                <p:cNvGrpSpPr>
                  <a:grpSpLocks/>
                </p:cNvGrpSpPr>
                <p:nvPr/>
              </p:nvGrpSpPr>
              <p:grpSpPr bwMode="auto">
                <a:xfrm>
                  <a:off x="3394" y="637"/>
                  <a:ext cx="493" cy="912"/>
                  <a:chOff x="637" y="1653"/>
                  <a:chExt cx="1257" cy="2326"/>
                </a:xfrm>
              </p:grpSpPr>
              <p:sp>
                <p:nvSpPr>
                  <p:cNvPr id="11303" name="Freeform 39"/>
                  <p:cNvSpPr>
                    <a:spLocks/>
                  </p:cNvSpPr>
                  <p:nvPr/>
                </p:nvSpPr>
                <p:spPr bwMode="hidden">
                  <a:xfrm rot="18888116" flipH="1">
                    <a:off x="875" y="2357"/>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04" name="Freeform 40"/>
                  <p:cNvSpPr>
                    <a:spLocks/>
                  </p:cNvSpPr>
                  <p:nvPr/>
                </p:nvSpPr>
                <p:spPr bwMode="hidden">
                  <a:xfrm rot="18888116" flipH="1">
                    <a:off x="419" y="3271"/>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188" name="Group 41"/>
                <p:cNvGrpSpPr>
                  <a:grpSpLocks/>
                </p:cNvGrpSpPr>
                <p:nvPr/>
              </p:nvGrpSpPr>
              <p:grpSpPr bwMode="auto">
                <a:xfrm>
                  <a:off x="3142" y="850"/>
                  <a:ext cx="966" cy="522"/>
                  <a:chOff x="-5" y="2196"/>
                  <a:chExt cx="2463" cy="1332"/>
                </a:xfrm>
              </p:grpSpPr>
              <p:sp>
                <p:nvSpPr>
                  <p:cNvPr id="11306" name="Freeform 42"/>
                  <p:cNvSpPr>
                    <a:spLocks/>
                  </p:cNvSpPr>
                  <p:nvPr/>
                </p:nvSpPr>
                <p:spPr bwMode="hidden">
                  <a:xfrm rot="19495919" flipH="1">
                    <a:off x="644" y="2196"/>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07" name="Freeform 43"/>
                  <p:cNvSpPr>
                    <a:spLocks/>
                  </p:cNvSpPr>
                  <p:nvPr/>
                </p:nvSpPr>
                <p:spPr bwMode="hidden">
                  <a:xfrm rot="19495919" flipH="1">
                    <a:off x="-6" y="2982"/>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189" name="Group 44"/>
                <p:cNvGrpSpPr>
                  <a:grpSpLocks/>
                </p:cNvGrpSpPr>
                <p:nvPr/>
              </p:nvGrpSpPr>
              <p:grpSpPr bwMode="auto">
                <a:xfrm>
                  <a:off x="3124" y="777"/>
                  <a:ext cx="971" cy="417"/>
                  <a:chOff x="-52" y="2009"/>
                  <a:chExt cx="2477" cy="1064"/>
                </a:xfrm>
              </p:grpSpPr>
              <p:sp>
                <p:nvSpPr>
                  <p:cNvPr id="11309" name="Freeform 45"/>
                  <p:cNvSpPr>
                    <a:spLocks/>
                  </p:cNvSpPr>
                  <p:nvPr/>
                </p:nvSpPr>
                <p:spPr bwMode="hidden">
                  <a:xfrm rot="20017085" flipH="1">
                    <a:off x="689" y="2010"/>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10" name="Freeform 46"/>
                  <p:cNvSpPr>
                    <a:spLocks/>
                  </p:cNvSpPr>
                  <p:nvPr/>
                </p:nvSpPr>
                <p:spPr bwMode="hidden">
                  <a:xfrm rot="20017085" flipH="1">
                    <a:off x="-53" y="2598"/>
                    <a:ext cx="931"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190" name="Group 47"/>
                <p:cNvGrpSpPr>
                  <a:grpSpLocks/>
                </p:cNvGrpSpPr>
                <p:nvPr/>
              </p:nvGrpSpPr>
              <p:grpSpPr bwMode="auto">
                <a:xfrm>
                  <a:off x="3115" y="700"/>
                  <a:ext cx="969" cy="363"/>
                  <a:chOff x="-74" y="1813"/>
                  <a:chExt cx="2472" cy="927"/>
                </a:xfrm>
              </p:grpSpPr>
              <p:sp>
                <p:nvSpPr>
                  <p:cNvPr id="11312" name="Freeform 48"/>
                  <p:cNvSpPr>
                    <a:spLocks/>
                  </p:cNvSpPr>
                  <p:nvPr/>
                </p:nvSpPr>
                <p:spPr bwMode="hidden">
                  <a:xfrm rot="20519637" flipH="1">
                    <a:off x="721" y="1812"/>
                    <a:ext cx="1677" cy="33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13" name="Freeform 49"/>
                  <p:cNvSpPr>
                    <a:spLocks/>
                  </p:cNvSpPr>
                  <p:nvPr/>
                </p:nvSpPr>
                <p:spPr bwMode="hidden">
                  <a:xfrm rot="20519637" flipH="1">
                    <a:off x="-74" y="2212"/>
                    <a:ext cx="900"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191" name="Group 50"/>
                <p:cNvGrpSpPr>
                  <a:grpSpLocks/>
                </p:cNvGrpSpPr>
                <p:nvPr/>
              </p:nvGrpSpPr>
              <p:grpSpPr bwMode="auto">
                <a:xfrm>
                  <a:off x="3153" y="613"/>
                  <a:ext cx="918" cy="257"/>
                  <a:chOff x="22" y="1591"/>
                  <a:chExt cx="2342" cy="657"/>
                </a:xfrm>
              </p:grpSpPr>
              <p:sp>
                <p:nvSpPr>
                  <p:cNvPr id="11315" name="Freeform 51"/>
                  <p:cNvSpPr>
                    <a:spLocks/>
                  </p:cNvSpPr>
                  <p:nvPr/>
                </p:nvSpPr>
                <p:spPr bwMode="hidden">
                  <a:xfrm rot="21136207" flipH="1">
                    <a:off x="819" y="1589"/>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16" name="Freeform 52"/>
                  <p:cNvSpPr>
                    <a:spLocks/>
                  </p:cNvSpPr>
                  <p:nvPr/>
                </p:nvSpPr>
                <p:spPr bwMode="hidden">
                  <a:xfrm rot="21136207" flipH="1">
                    <a:off x="21" y="1757"/>
                    <a:ext cx="829"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192" name="Group 53"/>
                <p:cNvGrpSpPr>
                  <a:grpSpLocks/>
                </p:cNvGrpSpPr>
                <p:nvPr/>
              </p:nvGrpSpPr>
              <p:grpSpPr bwMode="auto">
                <a:xfrm>
                  <a:off x="3218" y="556"/>
                  <a:ext cx="843" cy="134"/>
                  <a:chOff x="189" y="1446"/>
                  <a:chExt cx="2150" cy="343"/>
                </a:xfrm>
              </p:grpSpPr>
              <p:sp>
                <p:nvSpPr>
                  <p:cNvPr id="11318" name="Freeform 54"/>
                  <p:cNvSpPr>
                    <a:spLocks/>
                  </p:cNvSpPr>
                  <p:nvPr/>
                </p:nvSpPr>
                <p:spPr bwMode="hidden">
                  <a:xfrm rot="84182" flipH="1">
                    <a:off x="935" y="1463"/>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19" name="Freeform 55"/>
                  <p:cNvSpPr>
                    <a:spLocks/>
                  </p:cNvSpPr>
                  <p:nvPr/>
                </p:nvSpPr>
                <p:spPr bwMode="hidden">
                  <a:xfrm rot="84182" flipH="1">
                    <a:off x="189" y="1444"/>
                    <a:ext cx="755"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193" name="Group 56"/>
                <p:cNvGrpSpPr>
                  <a:grpSpLocks/>
                </p:cNvGrpSpPr>
                <p:nvPr/>
              </p:nvGrpSpPr>
              <p:grpSpPr bwMode="auto">
                <a:xfrm>
                  <a:off x="3342" y="418"/>
                  <a:ext cx="737" cy="167"/>
                  <a:chOff x="505" y="1094"/>
                  <a:chExt cx="1879" cy="427"/>
                </a:xfrm>
              </p:grpSpPr>
              <p:sp>
                <p:nvSpPr>
                  <p:cNvPr id="11321" name="Freeform 57"/>
                  <p:cNvSpPr>
                    <a:spLocks/>
                  </p:cNvSpPr>
                  <p:nvPr/>
                </p:nvSpPr>
                <p:spPr bwMode="hidden">
                  <a:xfrm rot="802576" flipH="1">
                    <a:off x="1151" y="1306"/>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22" name="Freeform 58"/>
                  <p:cNvSpPr>
                    <a:spLocks/>
                  </p:cNvSpPr>
                  <p:nvPr/>
                </p:nvSpPr>
                <p:spPr bwMode="hidden">
                  <a:xfrm rot="802576" flipH="1">
                    <a:off x="505" y="1095"/>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6194" name="Group 59"/>
                <p:cNvGrpSpPr>
                  <a:grpSpLocks/>
                </p:cNvGrpSpPr>
                <p:nvPr/>
              </p:nvGrpSpPr>
              <p:grpSpPr bwMode="auto">
                <a:xfrm>
                  <a:off x="3386" y="341"/>
                  <a:ext cx="725" cy="218"/>
                  <a:chOff x="616" y="899"/>
                  <a:chExt cx="1850" cy="554"/>
                </a:xfrm>
              </p:grpSpPr>
              <p:sp>
                <p:nvSpPr>
                  <p:cNvPr id="11324" name="Freeform 60"/>
                  <p:cNvSpPr>
                    <a:spLocks/>
                  </p:cNvSpPr>
                  <p:nvPr/>
                </p:nvSpPr>
                <p:spPr bwMode="hidden">
                  <a:xfrm rot="1277471" flipH="1">
                    <a:off x="1231" y="1237"/>
                    <a:ext cx="1235"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25" name="Freeform 61"/>
                  <p:cNvSpPr>
                    <a:spLocks/>
                  </p:cNvSpPr>
                  <p:nvPr/>
                </p:nvSpPr>
                <p:spPr bwMode="hidden">
                  <a:xfrm rot="1277471" flipH="1">
                    <a:off x="615" y="898"/>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6195" name="Group 62"/>
                <p:cNvGrpSpPr>
                  <a:grpSpLocks/>
                </p:cNvGrpSpPr>
                <p:nvPr/>
              </p:nvGrpSpPr>
              <p:grpSpPr bwMode="auto">
                <a:xfrm>
                  <a:off x="3472" y="231"/>
                  <a:ext cx="693" cy="291"/>
                  <a:chOff x="3472" y="231"/>
                  <a:chExt cx="693" cy="291"/>
                </a:xfrm>
              </p:grpSpPr>
              <p:sp>
                <p:nvSpPr>
                  <p:cNvPr id="11327" name="Freeform 63"/>
                  <p:cNvSpPr>
                    <a:spLocks/>
                  </p:cNvSpPr>
                  <p:nvPr/>
                </p:nvSpPr>
                <p:spPr bwMode="hidden">
                  <a:xfrm rot="2028410" flipH="1">
                    <a:off x="3680"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28" name="Freeform 64"/>
                  <p:cNvSpPr>
                    <a:spLocks/>
                  </p:cNvSpPr>
                  <p:nvPr/>
                </p:nvSpPr>
                <p:spPr bwMode="hidden">
                  <a:xfrm rot="2028410" flipH="1">
                    <a:off x="3472" y="230"/>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6196" name="Group 65"/>
                <p:cNvGrpSpPr>
                  <a:grpSpLocks/>
                </p:cNvGrpSpPr>
                <p:nvPr/>
              </p:nvGrpSpPr>
              <p:grpSpPr bwMode="auto">
                <a:xfrm>
                  <a:off x="3554" y="118"/>
                  <a:ext cx="664" cy="349"/>
                  <a:chOff x="3554" y="118"/>
                  <a:chExt cx="664" cy="349"/>
                </a:xfrm>
              </p:grpSpPr>
              <p:sp>
                <p:nvSpPr>
                  <p:cNvPr id="11330" name="Freeform 66"/>
                  <p:cNvSpPr>
                    <a:spLocks/>
                  </p:cNvSpPr>
                  <p:nvPr/>
                </p:nvSpPr>
                <p:spPr bwMode="hidden">
                  <a:xfrm rot="2664424" flipH="1">
                    <a:off x="3728" y="383"/>
                    <a:ext cx="490"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31" name="Freeform 67"/>
                  <p:cNvSpPr>
                    <a:spLocks/>
                  </p:cNvSpPr>
                  <p:nvPr/>
                </p:nvSpPr>
                <p:spPr bwMode="hidden">
                  <a:xfrm rot="2664424" flipH="1">
                    <a:off x="3554" y="118"/>
                    <a:ext cx="263"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6197" name="Group 68"/>
                <p:cNvGrpSpPr>
                  <a:grpSpLocks/>
                </p:cNvGrpSpPr>
                <p:nvPr/>
              </p:nvGrpSpPr>
              <p:grpSpPr bwMode="auto">
                <a:xfrm>
                  <a:off x="3784" y="30"/>
                  <a:ext cx="305" cy="593"/>
                  <a:chOff x="1633" y="104"/>
                  <a:chExt cx="778" cy="1512"/>
                </a:xfrm>
              </p:grpSpPr>
              <p:sp>
                <p:nvSpPr>
                  <p:cNvPr id="11333" name="Freeform 69"/>
                  <p:cNvSpPr>
                    <a:spLocks/>
                  </p:cNvSpPr>
                  <p:nvPr/>
                </p:nvSpPr>
                <p:spPr bwMode="hidden">
                  <a:xfrm rot="3473776" flipH="1">
                    <a:off x="1752" y="958"/>
                    <a:ext cx="1101" cy="21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34" name="Freeform 70"/>
                  <p:cNvSpPr>
                    <a:spLocks/>
                  </p:cNvSpPr>
                  <p:nvPr/>
                </p:nvSpPr>
                <p:spPr bwMode="hidden">
                  <a:xfrm rot="3473776" flipH="1">
                    <a:off x="1505" y="231"/>
                    <a:ext cx="591"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6198" name="Group 71"/>
                <p:cNvGrpSpPr>
                  <a:grpSpLocks/>
                </p:cNvGrpSpPr>
                <p:nvPr/>
              </p:nvGrpSpPr>
              <p:grpSpPr bwMode="auto">
                <a:xfrm>
                  <a:off x="3903" y="0"/>
                  <a:ext cx="248" cy="601"/>
                  <a:chOff x="1935" y="28"/>
                  <a:chExt cx="634" cy="1534"/>
                </a:xfrm>
              </p:grpSpPr>
              <p:sp>
                <p:nvSpPr>
                  <p:cNvPr id="11336" name="Freeform 72"/>
                  <p:cNvSpPr>
                    <a:spLocks/>
                  </p:cNvSpPr>
                  <p:nvPr/>
                </p:nvSpPr>
                <p:spPr bwMode="hidden">
                  <a:xfrm rot="4126480" flipH="1">
                    <a:off x="1932" y="924"/>
                    <a:ext cx="1059"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37" name="Freeform 73"/>
                  <p:cNvSpPr>
                    <a:spLocks/>
                  </p:cNvSpPr>
                  <p:nvPr/>
                </p:nvSpPr>
                <p:spPr bwMode="hidden">
                  <a:xfrm rot="4126480" flipH="1">
                    <a:off x="1820"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6199" name="Group 74"/>
                <p:cNvGrpSpPr>
                  <a:grpSpLocks/>
                </p:cNvGrpSpPr>
                <p:nvPr/>
              </p:nvGrpSpPr>
              <p:grpSpPr bwMode="auto">
                <a:xfrm>
                  <a:off x="4251" y="252"/>
                  <a:ext cx="723" cy="222"/>
                  <a:chOff x="2822" y="672"/>
                  <a:chExt cx="1845" cy="566"/>
                </a:xfrm>
              </p:grpSpPr>
              <p:sp>
                <p:nvSpPr>
                  <p:cNvPr id="11339" name="Freeform 75"/>
                  <p:cNvSpPr>
                    <a:spLocks/>
                  </p:cNvSpPr>
                  <p:nvPr/>
                </p:nvSpPr>
                <p:spPr bwMode="hidden">
                  <a:xfrm rot="-1325434">
                    <a:off x="2820" y="1022"/>
                    <a:ext cx="1232"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40" name="Freeform 76"/>
                  <p:cNvSpPr>
                    <a:spLocks/>
                  </p:cNvSpPr>
                  <p:nvPr/>
                </p:nvSpPr>
                <p:spPr bwMode="hidden">
                  <a:xfrm rot="-1325434">
                    <a:off x="4003" y="673"/>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200" name="Group 77"/>
                <p:cNvGrpSpPr>
                  <a:grpSpLocks/>
                </p:cNvGrpSpPr>
                <p:nvPr/>
              </p:nvGrpSpPr>
              <p:grpSpPr bwMode="auto">
                <a:xfrm>
                  <a:off x="4196" y="163"/>
                  <a:ext cx="699" cy="282"/>
                  <a:chOff x="2683" y="445"/>
                  <a:chExt cx="1781" cy="717"/>
                </a:xfrm>
              </p:grpSpPr>
              <p:sp>
                <p:nvSpPr>
                  <p:cNvPr id="11342" name="Freeform 78"/>
                  <p:cNvSpPr>
                    <a:spLocks/>
                  </p:cNvSpPr>
                  <p:nvPr/>
                </p:nvSpPr>
                <p:spPr bwMode="hidden">
                  <a:xfrm rot="-1921064">
                    <a:off x="2682" y="946"/>
                    <a:ext cx="1233"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43" name="Freeform 79"/>
                  <p:cNvSpPr>
                    <a:spLocks/>
                  </p:cNvSpPr>
                  <p:nvPr/>
                </p:nvSpPr>
                <p:spPr bwMode="hidden">
                  <a:xfrm rot="-1921064">
                    <a:off x="3801" y="444"/>
                    <a:ext cx="661"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sp>
              <p:nvSpPr>
                <p:cNvPr id="11344"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en-US"/>
                </a:p>
              </p:txBody>
            </p:sp>
            <p:sp>
              <p:nvSpPr>
                <p:cNvPr id="11345" name="Freeform 81"/>
                <p:cNvSpPr>
                  <a:spLocks/>
                </p:cNvSpPr>
                <p:nvPr/>
              </p:nvSpPr>
              <p:spPr bwMode="hidden">
                <a:xfrm rot="4578755" flipH="1">
                  <a:off x="3977" y="77"/>
                  <a:ext cx="216" cy="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nvGrpSpPr>
                <p:cNvPr id="6203" name="Group 82"/>
                <p:cNvGrpSpPr>
                  <a:grpSpLocks/>
                </p:cNvGrpSpPr>
                <p:nvPr/>
              </p:nvGrpSpPr>
              <p:grpSpPr bwMode="auto">
                <a:xfrm>
                  <a:off x="4242" y="5"/>
                  <a:ext cx="251" cy="596"/>
                  <a:chOff x="2800" y="41"/>
                  <a:chExt cx="640" cy="1520"/>
                </a:xfrm>
              </p:grpSpPr>
              <p:sp>
                <p:nvSpPr>
                  <p:cNvPr id="11347" name="Freeform 83"/>
                  <p:cNvSpPr>
                    <a:spLocks/>
                  </p:cNvSpPr>
                  <p:nvPr/>
                </p:nvSpPr>
                <p:spPr bwMode="hidden">
                  <a:xfrm rot="-3857755">
                    <a:off x="2362" y="936"/>
                    <a:ext cx="1061"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48" name="Freeform 84"/>
                  <p:cNvSpPr>
                    <a:spLocks/>
                  </p:cNvSpPr>
                  <p:nvPr/>
                </p:nvSpPr>
                <p:spPr bwMode="hidden">
                  <a:xfrm rot="-3857755">
                    <a:off x="3011" y="181"/>
                    <a:ext cx="569"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204" name="Group 85"/>
                <p:cNvGrpSpPr>
                  <a:grpSpLocks/>
                </p:cNvGrpSpPr>
                <p:nvPr/>
              </p:nvGrpSpPr>
              <p:grpSpPr bwMode="auto">
                <a:xfrm>
                  <a:off x="4295" y="53"/>
                  <a:ext cx="398" cy="574"/>
                  <a:chOff x="2934" y="163"/>
                  <a:chExt cx="1017" cy="1464"/>
                </a:xfrm>
              </p:grpSpPr>
              <p:sp>
                <p:nvSpPr>
                  <p:cNvPr id="11350" name="Freeform 86"/>
                  <p:cNvSpPr>
                    <a:spLocks/>
                  </p:cNvSpPr>
                  <p:nvPr/>
                </p:nvSpPr>
                <p:spPr bwMode="hidden">
                  <a:xfrm rot="-2777260">
                    <a:off x="2493" y="915"/>
                    <a:ext cx="1154"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51" name="Freeform 87"/>
                  <p:cNvSpPr>
                    <a:spLocks/>
                  </p:cNvSpPr>
                  <p:nvPr/>
                </p:nvSpPr>
                <p:spPr bwMode="hidden">
                  <a:xfrm rot="-2777260">
                    <a:off x="3431" y="262"/>
                    <a:ext cx="619"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205" name="Group 88"/>
                <p:cNvGrpSpPr>
                  <a:grpSpLocks/>
                </p:cNvGrpSpPr>
                <p:nvPr/>
              </p:nvGrpSpPr>
              <p:grpSpPr bwMode="auto">
                <a:xfrm>
                  <a:off x="4215" y="2"/>
                  <a:ext cx="95" cy="567"/>
                  <a:chOff x="2730" y="32"/>
                  <a:chExt cx="243" cy="1448"/>
                </a:xfrm>
              </p:grpSpPr>
              <p:sp>
                <p:nvSpPr>
                  <p:cNvPr id="11353" name="Freeform 89"/>
                  <p:cNvSpPr>
                    <a:spLocks/>
                  </p:cNvSpPr>
                  <p:nvPr/>
                </p:nvSpPr>
                <p:spPr bwMode="hidden">
                  <a:xfrm rot="-4903748">
                    <a:off x="2297" y="959"/>
                    <a:ext cx="954" cy="8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54" name="Freeform 90"/>
                  <p:cNvSpPr>
                    <a:spLocks/>
                  </p:cNvSpPr>
                  <p:nvPr/>
                </p:nvSpPr>
                <p:spPr bwMode="hidden">
                  <a:xfrm rot="-4903748">
                    <a:off x="2650" y="222"/>
                    <a:ext cx="511" cy="13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206" name="Group 91"/>
                <p:cNvGrpSpPr>
                  <a:grpSpLocks/>
                </p:cNvGrpSpPr>
                <p:nvPr/>
              </p:nvGrpSpPr>
              <p:grpSpPr bwMode="auto">
                <a:xfrm>
                  <a:off x="3514" y="683"/>
                  <a:ext cx="425" cy="960"/>
                  <a:chOff x="943" y="1769"/>
                  <a:chExt cx="1085" cy="2450"/>
                </a:xfrm>
              </p:grpSpPr>
              <p:sp>
                <p:nvSpPr>
                  <p:cNvPr id="11356" name="Freeform 92"/>
                  <p:cNvSpPr>
                    <a:spLocks/>
                  </p:cNvSpPr>
                  <p:nvPr/>
                </p:nvSpPr>
                <p:spPr bwMode="hidden">
                  <a:xfrm rot="18335692" flipH="1">
                    <a:off x="1009" y="2474"/>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57" name="Freeform 93"/>
                  <p:cNvSpPr>
                    <a:spLocks/>
                  </p:cNvSpPr>
                  <p:nvPr/>
                </p:nvSpPr>
                <p:spPr bwMode="hidden">
                  <a:xfrm rot="18335692" flipH="1">
                    <a:off x="725" y="3509"/>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207" name="Group 94"/>
                <p:cNvGrpSpPr>
                  <a:grpSpLocks/>
                </p:cNvGrpSpPr>
                <p:nvPr/>
              </p:nvGrpSpPr>
              <p:grpSpPr bwMode="auto">
                <a:xfrm>
                  <a:off x="3715" y="748"/>
                  <a:ext cx="300" cy="930"/>
                  <a:chOff x="1455" y="1936"/>
                  <a:chExt cx="766" cy="2373"/>
                </a:xfrm>
              </p:grpSpPr>
              <p:sp>
                <p:nvSpPr>
                  <p:cNvPr id="11359" name="Freeform 95"/>
                  <p:cNvSpPr>
                    <a:spLocks/>
                  </p:cNvSpPr>
                  <p:nvPr/>
                </p:nvSpPr>
                <p:spPr bwMode="hidden">
                  <a:xfrm rot="17542885" flipH="1">
                    <a:off x="1268" y="2577"/>
                    <a:ext cx="159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60" name="Freeform 96"/>
                  <p:cNvSpPr>
                    <a:spLocks/>
                  </p:cNvSpPr>
                  <p:nvPr/>
                </p:nvSpPr>
                <p:spPr bwMode="hidden">
                  <a:xfrm rot="17542885" flipH="1">
                    <a:off x="1274" y="3635"/>
                    <a:ext cx="854"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208" name="Group 97"/>
                <p:cNvGrpSpPr>
                  <a:grpSpLocks/>
                </p:cNvGrpSpPr>
                <p:nvPr/>
              </p:nvGrpSpPr>
              <p:grpSpPr bwMode="auto">
                <a:xfrm rot="88588">
                  <a:off x="3923" y="769"/>
                  <a:ext cx="180" cy="913"/>
                  <a:chOff x="1956" y="1990"/>
                  <a:chExt cx="492" cy="2604"/>
                </a:xfrm>
              </p:grpSpPr>
              <p:sp>
                <p:nvSpPr>
                  <p:cNvPr id="11362" name="Freeform 98"/>
                  <p:cNvSpPr>
                    <a:spLocks/>
                  </p:cNvSpPr>
                  <p:nvPr/>
                </p:nvSpPr>
                <p:spPr bwMode="hidden">
                  <a:xfrm rot="16782062" flipH="1">
                    <a:off x="1438" y="2692"/>
                    <a:ext cx="1712" cy="3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363" name="Freeform 99"/>
                  <p:cNvSpPr>
                    <a:spLocks/>
                  </p:cNvSpPr>
                  <p:nvPr/>
                </p:nvSpPr>
                <p:spPr bwMode="hidden">
                  <a:xfrm rot="16782062" flipH="1">
                    <a:off x="1730" y="3897"/>
                    <a:ext cx="917" cy="47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209" name="Group 100"/>
                <p:cNvGrpSpPr>
                  <a:grpSpLocks/>
                </p:cNvGrpSpPr>
                <p:nvPr/>
              </p:nvGrpSpPr>
              <p:grpSpPr bwMode="auto">
                <a:xfrm>
                  <a:off x="4451" y="662"/>
                  <a:ext cx="442" cy="951"/>
                  <a:chOff x="3334" y="1717"/>
                  <a:chExt cx="1125" cy="2426"/>
                </a:xfrm>
              </p:grpSpPr>
              <p:sp>
                <p:nvSpPr>
                  <p:cNvPr id="11365" name="Freeform 101"/>
                  <p:cNvSpPr>
                    <a:spLocks/>
                  </p:cNvSpPr>
                  <p:nvPr/>
                </p:nvSpPr>
                <p:spPr bwMode="hidden">
                  <a:xfrm rot="3144576">
                    <a:off x="2627" y="2423"/>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11366" name="Freeform 102"/>
                  <p:cNvSpPr>
                    <a:spLocks/>
                  </p:cNvSpPr>
                  <p:nvPr/>
                </p:nvSpPr>
                <p:spPr bwMode="hidden">
                  <a:xfrm rot="3144576">
                    <a:off x="3752" y="3435"/>
                    <a:ext cx="925" cy="4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210" name="Group 103"/>
                <p:cNvGrpSpPr>
                  <a:grpSpLocks/>
                </p:cNvGrpSpPr>
                <p:nvPr/>
              </p:nvGrpSpPr>
              <p:grpSpPr bwMode="auto">
                <a:xfrm>
                  <a:off x="4391" y="721"/>
                  <a:ext cx="347" cy="951"/>
                  <a:chOff x="3181" y="1866"/>
                  <a:chExt cx="883" cy="2426"/>
                </a:xfrm>
              </p:grpSpPr>
              <p:sp>
                <p:nvSpPr>
                  <p:cNvPr id="11368" name="Freeform 104"/>
                  <p:cNvSpPr>
                    <a:spLocks/>
                  </p:cNvSpPr>
                  <p:nvPr/>
                </p:nvSpPr>
                <p:spPr bwMode="hidden">
                  <a:xfrm rot="3745735">
                    <a:off x="2506" y="2539"/>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11369" name="Freeform 105"/>
                  <p:cNvSpPr>
                    <a:spLocks/>
                  </p:cNvSpPr>
                  <p:nvPr/>
                </p:nvSpPr>
                <p:spPr bwMode="hidden">
                  <a:xfrm rot="3745735">
                    <a:off x="3387" y="3613"/>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211" name="Group 106"/>
                <p:cNvGrpSpPr>
                  <a:grpSpLocks/>
                </p:cNvGrpSpPr>
                <p:nvPr/>
              </p:nvGrpSpPr>
              <p:grpSpPr bwMode="auto">
                <a:xfrm>
                  <a:off x="4323" y="767"/>
                  <a:ext cx="243" cy="935"/>
                  <a:chOff x="3006" y="1983"/>
                  <a:chExt cx="619" cy="2386"/>
                </a:xfrm>
              </p:grpSpPr>
              <p:sp>
                <p:nvSpPr>
                  <p:cNvPr id="11371" name="Freeform 107"/>
                  <p:cNvSpPr>
                    <a:spLocks/>
                  </p:cNvSpPr>
                  <p:nvPr/>
                </p:nvSpPr>
                <p:spPr bwMode="hidden">
                  <a:xfrm rot="4286818">
                    <a:off x="2328" y="2659"/>
                    <a:ext cx="1600" cy="2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11372" name="Freeform 108"/>
                  <p:cNvSpPr>
                    <a:spLocks/>
                  </p:cNvSpPr>
                  <p:nvPr/>
                </p:nvSpPr>
                <p:spPr bwMode="hidden">
                  <a:xfrm rot="4286818">
                    <a:off x="3001" y="3744"/>
                    <a:ext cx="86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6212" name="Group 109"/>
                <p:cNvGrpSpPr>
                  <a:grpSpLocks/>
                </p:cNvGrpSpPr>
                <p:nvPr/>
              </p:nvGrpSpPr>
              <p:grpSpPr bwMode="auto">
                <a:xfrm>
                  <a:off x="4249" y="813"/>
                  <a:ext cx="159" cy="870"/>
                  <a:chOff x="2819" y="2101"/>
                  <a:chExt cx="405" cy="2219"/>
                </a:xfrm>
              </p:grpSpPr>
              <p:sp>
                <p:nvSpPr>
                  <p:cNvPr id="11374" name="Freeform 110"/>
                  <p:cNvSpPr>
                    <a:spLocks/>
                  </p:cNvSpPr>
                  <p:nvPr/>
                </p:nvSpPr>
                <p:spPr bwMode="hidden">
                  <a:xfrm rot="4898956">
                    <a:off x="2208" y="2711"/>
                    <a:ext cx="1469" cy="2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11375" name="Freeform 111"/>
                  <p:cNvSpPr>
                    <a:spLocks/>
                  </p:cNvSpPr>
                  <p:nvPr/>
                </p:nvSpPr>
                <p:spPr bwMode="hidden">
                  <a:xfrm rot="4898956">
                    <a:off x="2637" y="3730"/>
                    <a:ext cx="78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6213" name="Group 112"/>
                <p:cNvGrpSpPr>
                  <a:grpSpLocks/>
                </p:cNvGrpSpPr>
                <p:nvPr/>
              </p:nvGrpSpPr>
              <p:grpSpPr bwMode="auto">
                <a:xfrm>
                  <a:off x="4045" y="826"/>
                  <a:ext cx="167" cy="857"/>
                  <a:chOff x="2287" y="2135"/>
                  <a:chExt cx="426" cy="2185"/>
                </a:xfrm>
              </p:grpSpPr>
              <p:sp>
                <p:nvSpPr>
                  <p:cNvPr id="11377" name="Freeform 113"/>
                  <p:cNvSpPr>
                    <a:spLocks/>
                  </p:cNvSpPr>
                  <p:nvPr/>
                </p:nvSpPr>
                <p:spPr bwMode="hidden">
                  <a:xfrm rot="5755659">
                    <a:off x="1902" y="2759"/>
                    <a:ext cx="1435"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en-US"/>
                  </a:p>
                </p:txBody>
              </p:sp>
              <p:sp>
                <p:nvSpPr>
                  <p:cNvPr id="11378" name="Freeform 114"/>
                  <p:cNvSpPr>
                    <a:spLocks/>
                  </p:cNvSpPr>
                  <p:nvPr/>
                </p:nvSpPr>
                <p:spPr bwMode="hidden">
                  <a:xfrm rot="5755659">
                    <a:off x="2050" y="3786"/>
                    <a:ext cx="770" cy="29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sp>
            <p:nvSpPr>
              <p:cNvPr id="11379" name="Freeform 115"/>
              <p:cNvSpPr>
                <a:spLocks/>
              </p:cNvSpPr>
              <p:nvPr/>
            </p:nvSpPr>
            <p:spPr bwMode="hidden">
              <a:xfrm flipH="1">
                <a:off x="3873" y="934"/>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11380" name="Arc 116"/>
              <p:cNvSpPr>
                <a:spLocks/>
              </p:cNvSpPr>
              <p:nvPr/>
            </p:nvSpPr>
            <p:spPr bwMode="hidden">
              <a:xfrm flipH="1">
                <a:off x="3527" y="725"/>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en-US"/>
              </a:p>
            </p:txBody>
          </p:sp>
          <p:sp>
            <p:nvSpPr>
              <p:cNvPr id="11381"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en-US"/>
              </a:p>
            </p:txBody>
          </p:sp>
          <p:sp>
            <p:nvSpPr>
              <p:cNvPr id="11382" name="Arc 118"/>
              <p:cNvSpPr>
                <a:spLocks/>
              </p:cNvSpPr>
              <p:nvPr/>
            </p:nvSpPr>
            <p:spPr bwMode="hidden">
              <a:xfrm flipH="1">
                <a:off x="3612" y="580"/>
                <a:ext cx="486"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en-US"/>
              </a:p>
            </p:txBody>
          </p:sp>
          <p:sp>
            <p:nvSpPr>
              <p:cNvPr id="11383" name="Arc 119"/>
              <p:cNvSpPr>
                <a:spLocks/>
              </p:cNvSpPr>
              <p:nvPr/>
            </p:nvSpPr>
            <p:spPr bwMode="hidden">
              <a:xfrm flipH="1">
                <a:off x="3267" y="628"/>
                <a:ext cx="791" cy="931"/>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en-US"/>
              </a:p>
            </p:txBody>
          </p:sp>
          <p:sp>
            <p:nvSpPr>
              <p:cNvPr id="11384"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en-US"/>
              </a:p>
            </p:txBody>
          </p:sp>
          <p:sp>
            <p:nvSpPr>
              <p:cNvPr id="11385"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11386" name="Arc 122"/>
              <p:cNvSpPr>
                <a:spLocks/>
              </p:cNvSpPr>
              <p:nvPr/>
            </p:nvSpPr>
            <p:spPr bwMode="hidden">
              <a:xfrm>
                <a:off x="4269" y="585"/>
                <a:ext cx="393"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en-US"/>
              </a:p>
            </p:txBody>
          </p:sp>
          <p:sp>
            <p:nvSpPr>
              <p:cNvPr id="11387" name="Arc 123"/>
              <p:cNvSpPr>
                <a:spLocks/>
              </p:cNvSpPr>
              <p:nvPr/>
            </p:nvSpPr>
            <p:spPr bwMode="hidden">
              <a:xfrm>
                <a:off x="4302"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11388" name="Freeform 124"/>
              <p:cNvSpPr>
                <a:spLocks/>
              </p:cNvSpPr>
              <p:nvPr/>
            </p:nvSpPr>
            <p:spPr bwMode="hidden">
              <a:xfrm>
                <a:off x="4410" y="1033"/>
                <a:ext cx="189"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11389" name="Freeform 125"/>
              <p:cNvSpPr>
                <a:spLocks/>
              </p:cNvSpPr>
              <p:nvPr/>
            </p:nvSpPr>
            <p:spPr bwMode="hidden">
              <a:xfrm rot="19660755" flipV="1">
                <a:off x="4114" y="843"/>
                <a:ext cx="172" cy="32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sp>
            <p:nvSpPr>
              <p:cNvPr id="11390"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en-US"/>
              </a:p>
            </p:txBody>
          </p:sp>
          <p:sp>
            <p:nvSpPr>
              <p:cNvPr id="11391" name="Arc 127"/>
              <p:cNvSpPr>
                <a:spLocks/>
              </p:cNvSpPr>
              <p:nvPr/>
            </p:nvSpPr>
            <p:spPr bwMode="hidden">
              <a:xfrm flipH="1">
                <a:off x="3426" y="122"/>
                <a:ext cx="724"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en-US"/>
              </a:p>
            </p:txBody>
          </p:sp>
          <p:sp>
            <p:nvSpPr>
              <p:cNvPr id="11392" name="Arc 128"/>
              <p:cNvSpPr>
                <a:spLocks/>
              </p:cNvSpPr>
              <p:nvPr/>
            </p:nvSpPr>
            <p:spPr bwMode="hidden">
              <a:xfrm>
                <a:off x="4199" y="502"/>
                <a:ext cx="298" cy="903"/>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en-US"/>
              </a:p>
            </p:txBody>
          </p:sp>
          <p:sp>
            <p:nvSpPr>
              <p:cNvPr id="11393" name="Freeform 129"/>
              <p:cNvSpPr>
                <a:spLocks/>
              </p:cNvSpPr>
              <p:nvPr/>
            </p:nvSpPr>
            <p:spPr bwMode="hidden">
              <a:xfrm flipH="1">
                <a:off x="3307" y="981"/>
                <a:ext cx="426"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11394" name="Freeform 130"/>
              <p:cNvSpPr>
                <a:spLocks/>
              </p:cNvSpPr>
              <p:nvPr/>
            </p:nvSpPr>
            <p:spPr bwMode="hidden">
              <a:xfrm flipH="1">
                <a:off x="3507" y="350"/>
                <a:ext cx="273"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11395"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11396"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11397" name="Freeform 133"/>
              <p:cNvSpPr>
                <a:spLocks/>
              </p:cNvSpPr>
              <p:nvPr/>
            </p:nvSpPr>
            <p:spPr bwMode="hidden">
              <a:xfrm>
                <a:off x="4636" y="576"/>
                <a:ext cx="594" cy="41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11398" name="Freeform 134"/>
              <p:cNvSpPr>
                <a:spLocks/>
              </p:cNvSpPr>
              <p:nvPr/>
            </p:nvSpPr>
            <p:spPr bwMode="hidden">
              <a:xfrm>
                <a:off x="4658" y="132"/>
                <a:ext cx="260" cy="56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11399" name="Freeform 135"/>
              <p:cNvSpPr>
                <a:spLocks/>
              </p:cNvSpPr>
              <p:nvPr/>
            </p:nvSpPr>
            <p:spPr bwMode="hidden">
              <a:xfrm rot="20253369">
                <a:off x="4401" y="599"/>
                <a:ext cx="175"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sp>
            <p:nvSpPr>
              <p:cNvPr id="11400" name="Freeform 136"/>
              <p:cNvSpPr>
                <a:spLocks/>
              </p:cNvSpPr>
              <p:nvPr/>
            </p:nvSpPr>
            <p:spPr bwMode="hidden">
              <a:xfrm rot="1346631" flipH="1">
                <a:off x="3783" y="589"/>
                <a:ext cx="172" cy="33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grpSp>
      </p:grpSp>
      <p:sp>
        <p:nvSpPr>
          <p:cNvPr id="6147"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0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fld id="{B5E964EE-9894-476D-B018-6A109179D813}" type="datetime12">
              <a:rPr lang="en-US" smtClean="0"/>
              <a:t>11:59 AM</a:t>
            </a:fld>
            <a:endParaRPr lang="en-US"/>
          </a:p>
        </p:txBody>
      </p:sp>
      <p:sp>
        <p:nvSpPr>
          <p:cNvPr id="11404"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smtClean="0"/>
              <a:t>© J. Paul Robinson, Purdue University</a:t>
            </a:r>
            <a:endParaRPr lang="en-US"/>
          </a:p>
        </p:txBody>
      </p:sp>
      <p:sp>
        <p:nvSpPr>
          <p:cNvPr id="1140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89CBC7F6-4E0E-4DB9-AADB-1CED760EFC8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64"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charset="0"/>
        <a:buChar char="–"/>
        <a:defRPr sz="2000">
          <a:solidFill>
            <a:schemeClr val="tx1"/>
          </a:solidFill>
          <a:latin typeface="+mn-lt"/>
        </a:defRPr>
      </a:lvl6pPr>
      <a:lvl7pPr marL="2971800" indent="-228600" algn="l" rtl="0" fontAlgn="base">
        <a:spcBef>
          <a:spcPct val="20000"/>
        </a:spcBef>
        <a:spcAft>
          <a:spcPct val="0"/>
        </a:spcAft>
        <a:buFont typeface="Times New Roman" charset="0"/>
        <a:buChar char="–"/>
        <a:defRPr sz="2000">
          <a:solidFill>
            <a:schemeClr val="tx1"/>
          </a:solidFill>
          <a:latin typeface="+mn-lt"/>
        </a:defRPr>
      </a:lvl7pPr>
      <a:lvl8pPr marL="3429000" indent="-228600" algn="l" rtl="0" fontAlgn="base">
        <a:spcBef>
          <a:spcPct val="20000"/>
        </a:spcBef>
        <a:spcAft>
          <a:spcPct val="0"/>
        </a:spcAft>
        <a:buFont typeface="Times New Roman" charset="0"/>
        <a:buChar char="–"/>
        <a:defRPr sz="2000">
          <a:solidFill>
            <a:schemeClr val="tx1"/>
          </a:solidFill>
          <a:latin typeface="+mn-lt"/>
        </a:defRPr>
      </a:lvl8pPr>
      <a:lvl9pPr marL="3886200" indent="-228600" algn="l" rtl="0" fontAlgn="base">
        <a:spcBef>
          <a:spcPct val="20000"/>
        </a:spcBef>
        <a:spcAft>
          <a:spcPct val="0"/>
        </a:spcAft>
        <a:buFont typeface="Times New Roman"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7DEDF8E9-A7D4-4876-8ADA-B34ABC206735}" type="datetime12">
              <a:rPr lang="en-US" smtClean="0"/>
              <a:t>11:59 AM</a:t>
            </a:fld>
            <a:endParaRPr lang="en-US"/>
          </a:p>
        </p:txBody>
      </p:sp>
      <p:sp>
        <p:nvSpPr>
          <p:cNvPr id="13317" name="Rectangle 5"/>
          <p:cNvSpPr>
            <a:spLocks noGrp="1" noChangeArrowheads="1"/>
          </p:cNvSpPr>
          <p:nvPr>
            <p:ph type="ftr" sz="quarter" idx="3"/>
          </p:nvPr>
        </p:nvSpPr>
        <p:spPr bwMode="auto">
          <a:xfrm>
            <a:off x="-685800" y="6629400"/>
            <a:ext cx="38862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smtClean="0">
                <a:cs typeface="Arial" charset="0"/>
              </a:defRPr>
            </a:lvl1pPr>
          </a:lstStyle>
          <a:p>
            <a:pPr>
              <a:defRPr/>
            </a:pPr>
            <a:r>
              <a:rPr lang="en-US"/>
              <a:t>© J. Paul Robinson, Purdue University</a:t>
            </a:r>
          </a:p>
        </p:txBody>
      </p:sp>
      <p:sp>
        <p:nvSpPr>
          <p:cNvPr id="13318" name="Rectangle 6"/>
          <p:cNvSpPr>
            <a:spLocks noGrp="1" noChangeArrowheads="1"/>
          </p:cNvSpPr>
          <p:nvPr>
            <p:ph type="sldNum" sz="quarter" idx="4"/>
          </p:nvPr>
        </p:nvSpPr>
        <p:spPr bwMode="auto">
          <a:xfrm>
            <a:off x="6781800" y="64770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A49A982-2594-44EF-A1D5-814CBF6ABD92}" type="slidenum">
              <a:rPr lang="en-US"/>
              <a:pPr>
                <a:defRPr/>
              </a:pPr>
              <a:t>‹#›</a:t>
            </a:fld>
            <a:r>
              <a:rPr lang="en-US"/>
              <a:t> of 46</a:t>
            </a:r>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228600" y="228600"/>
            <a:ext cx="8686800" cy="5943600"/>
            <a:chOff x="144" y="144"/>
            <a:chExt cx="5472" cy="3744"/>
          </a:xfrm>
        </p:grpSpPr>
        <p:sp>
          <p:nvSpPr>
            <p:cNvPr id="14339"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a:defRPr/>
              </a:pPr>
              <a:endParaRPr lang="en-US" sz="2400">
                <a:latin typeface="Times New Roman" charset="0"/>
              </a:endParaRPr>
            </a:p>
          </p:txBody>
        </p:sp>
        <p:sp>
          <p:nvSpPr>
            <p:cNvPr id="14340"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a:defRPr/>
              </a:pPr>
              <a:endParaRPr lang="en-US" sz="2400">
                <a:latin typeface="Times New Roman" charset="0"/>
              </a:endParaRPr>
            </a:p>
          </p:txBody>
        </p:sp>
        <p:sp>
          <p:nvSpPr>
            <p:cNvPr id="14341"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a:defRPr/>
              </a:pPr>
              <a:endParaRPr lang="en-US"/>
            </a:p>
          </p:txBody>
        </p:sp>
      </p:grpSp>
      <p:sp>
        <p:nvSpPr>
          <p:cNvPr id="8195"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196"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4"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smtClean="0"/>
            </a:lvl1pPr>
          </a:lstStyle>
          <a:p>
            <a:pPr>
              <a:defRPr/>
            </a:pPr>
            <a:fld id="{F5958FC1-3101-4D80-AA8B-B4106E6E4CE5}" type="datetime12">
              <a:rPr lang="en-US" smtClean="0"/>
              <a:t>11:59 AM</a:t>
            </a:fld>
            <a:endParaRPr lang="en-US"/>
          </a:p>
        </p:txBody>
      </p:sp>
      <p:sp>
        <p:nvSpPr>
          <p:cNvPr id="14345"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smtClean="0"/>
            </a:lvl1pPr>
          </a:lstStyle>
          <a:p>
            <a:pPr>
              <a:defRPr/>
            </a:pPr>
            <a:r>
              <a:rPr lang="en-US" smtClean="0"/>
              <a:t>© J. Paul Robinson, Purdue University</a:t>
            </a:r>
            <a:endParaRPr lang="en-US"/>
          </a:p>
        </p:txBody>
      </p:sp>
      <p:sp>
        <p:nvSpPr>
          <p:cNvPr id="14346"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smtClean="0"/>
            </a:lvl1pPr>
          </a:lstStyle>
          <a:p>
            <a:pPr>
              <a:defRPr/>
            </a:pPr>
            <a:fld id="{8D077BC0-9B63-4B98-AA6B-370E77D45E5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65"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hdr="0"/>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charset="0"/>
        </a:defRPr>
      </a:lvl2pPr>
      <a:lvl3pPr algn="l" rtl="0" eaLnBrk="0" fontAlgn="base" hangingPunct="0">
        <a:lnSpc>
          <a:spcPct val="80000"/>
        </a:lnSpc>
        <a:spcBef>
          <a:spcPct val="0"/>
        </a:spcBef>
        <a:spcAft>
          <a:spcPct val="0"/>
        </a:spcAft>
        <a:defRPr sz="4400">
          <a:solidFill>
            <a:schemeClr val="tx2"/>
          </a:solidFill>
          <a:latin typeface="Times New Roman" charset="0"/>
        </a:defRPr>
      </a:lvl3pPr>
      <a:lvl4pPr algn="l" rtl="0" eaLnBrk="0" fontAlgn="base" hangingPunct="0">
        <a:lnSpc>
          <a:spcPct val="80000"/>
        </a:lnSpc>
        <a:spcBef>
          <a:spcPct val="0"/>
        </a:spcBef>
        <a:spcAft>
          <a:spcPct val="0"/>
        </a:spcAft>
        <a:defRPr sz="4400">
          <a:solidFill>
            <a:schemeClr val="tx2"/>
          </a:solidFill>
          <a:latin typeface="Times New Roman" charset="0"/>
        </a:defRPr>
      </a:lvl4pPr>
      <a:lvl5pPr algn="l" rtl="0" eaLnBrk="0" fontAlgn="base" hangingPunct="0">
        <a:lnSpc>
          <a:spcPct val="80000"/>
        </a:lnSpc>
        <a:spcBef>
          <a:spcPct val="0"/>
        </a:spcBef>
        <a:spcAft>
          <a:spcPct val="0"/>
        </a:spcAft>
        <a:defRPr sz="4400">
          <a:solidFill>
            <a:schemeClr val="tx2"/>
          </a:solidFill>
          <a:latin typeface="Times New Roman" charset="0"/>
        </a:defRPr>
      </a:lvl5pPr>
      <a:lvl6pPr marL="457200" algn="l" rtl="0" fontAlgn="base">
        <a:lnSpc>
          <a:spcPct val="80000"/>
        </a:lnSpc>
        <a:spcBef>
          <a:spcPct val="0"/>
        </a:spcBef>
        <a:spcAft>
          <a:spcPct val="0"/>
        </a:spcAft>
        <a:defRPr sz="4400">
          <a:solidFill>
            <a:schemeClr val="tx2"/>
          </a:solidFill>
          <a:latin typeface="Times New Roman" charset="0"/>
        </a:defRPr>
      </a:lvl6pPr>
      <a:lvl7pPr marL="914400" algn="l" rtl="0" fontAlgn="base">
        <a:lnSpc>
          <a:spcPct val="80000"/>
        </a:lnSpc>
        <a:spcBef>
          <a:spcPct val="0"/>
        </a:spcBef>
        <a:spcAft>
          <a:spcPct val="0"/>
        </a:spcAft>
        <a:defRPr sz="4400">
          <a:solidFill>
            <a:schemeClr val="tx2"/>
          </a:solidFill>
          <a:latin typeface="Times New Roman" charset="0"/>
        </a:defRPr>
      </a:lvl7pPr>
      <a:lvl8pPr marL="1371600" algn="l" rtl="0" fontAlgn="base">
        <a:lnSpc>
          <a:spcPct val="80000"/>
        </a:lnSpc>
        <a:spcBef>
          <a:spcPct val="0"/>
        </a:spcBef>
        <a:spcAft>
          <a:spcPct val="0"/>
        </a:spcAft>
        <a:defRPr sz="4400">
          <a:solidFill>
            <a:schemeClr val="tx2"/>
          </a:solidFill>
          <a:latin typeface="Times New Roman" charset="0"/>
        </a:defRPr>
      </a:lvl8pPr>
      <a:lvl9pPr marL="1828800" algn="l" rtl="0" fontAlgn="base">
        <a:lnSpc>
          <a:spcPct val="80000"/>
        </a:lnSpc>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2400"/>
            <a:ext cx="8686800" cy="6096000"/>
            <a:chOff x="0" y="96"/>
            <a:chExt cx="5472" cy="3840"/>
          </a:xfrm>
        </p:grpSpPr>
        <p:sp>
          <p:nvSpPr>
            <p:cNvPr id="16387"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defRPr/>
              </a:pPr>
              <a:endParaRPr lang="en-US" sz="2400">
                <a:latin typeface="Times New Roman" charset="0"/>
              </a:endParaRPr>
            </a:p>
          </p:txBody>
        </p:sp>
        <p:sp>
          <p:nvSpPr>
            <p:cNvPr id="16388"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a:defRPr/>
              </a:pPr>
              <a:endParaRPr lang="en-US" sz="2400">
                <a:latin typeface="Times New Roman" charset="0"/>
              </a:endParaRPr>
            </a:p>
          </p:txBody>
        </p:sp>
        <p:sp>
          <p:nvSpPr>
            <p:cNvPr id="16389"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en-US"/>
            </a:p>
          </p:txBody>
        </p:sp>
      </p:grpSp>
      <p:sp>
        <p:nvSpPr>
          <p:cNvPr id="9219"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fld id="{69A5DE32-BBEE-43C4-9E34-C255A99DF157}" type="datetime12">
              <a:rPr lang="en-US" smtClean="0"/>
              <a:t>11:59 AM</a:t>
            </a:fld>
            <a:endParaRPr lang="en-US"/>
          </a:p>
        </p:txBody>
      </p:sp>
      <p:sp>
        <p:nvSpPr>
          <p:cNvPr id="1639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vl1pPr>
          </a:lstStyle>
          <a:p>
            <a:pPr>
              <a:defRPr/>
            </a:pPr>
            <a:r>
              <a:rPr lang="en-US" smtClean="0"/>
              <a:t>© J. Paul Robinson, Purdue University</a:t>
            </a:r>
            <a:endParaRPr lang="en-US"/>
          </a:p>
        </p:txBody>
      </p:sp>
      <p:sp>
        <p:nvSpPr>
          <p:cNvPr id="1639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Black" pitchFamily="34" charset="0"/>
              </a:defRPr>
            </a:lvl1pPr>
          </a:lstStyle>
          <a:p>
            <a:pPr>
              <a:defRPr/>
            </a:pPr>
            <a:fld id="{42112682-0535-434A-A951-D049812D43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iming>
    <p:tnLst>
      <p:par>
        <p:cTn id="1" dur="indefinite" restart="never" nodeType="tmRoot"/>
      </p:par>
    </p:tnLst>
  </p:timing>
  <p:hf hdr="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yto.purdue.edu/education" TargetMode="External"/><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4.xml"/></Relationships>
</file>

<file path=ppt/slides/_rels/slide29.xml.rels><?xml version="1.0" encoding="UTF-8" standalone="yes"?>
<Relationships xmlns="http://schemas.openxmlformats.org/package/2006/relationships"><Relationship Id="rId3" Type="http://schemas.openxmlformats.org/officeDocument/2006/relationships/hyperlink" Target="http://www.immunospot.com/images/old_new_view.jpg" TargetMode="External"/><Relationship Id="rId2" Type="http://schemas.openxmlformats.org/officeDocument/2006/relationships/notesSlide" Target="../notesSlides/notesSlide29.xml"/><Relationship Id="rId1" Type="http://schemas.openxmlformats.org/officeDocument/2006/relationships/slideLayout" Target="../slideLayouts/slideLayout35.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0.xml"/><Relationship Id="rId1" Type="http://schemas.openxmlformats.org/officeDocument/2006/relationships/slideLayout" Target="../slideLayouts/slideLayout35.xml"/><Relationship Id="rId5" Type="http://schemas.openxmlformats.org/officeDocument/2006/relationships/image" Target="../media/image15.png"/><Relationship Id="rId4" Type="http://schemas.openxmlformats.org/officeDocument/2006/relationships/hyperlink" Target="http://www.immunospot.com/images/old_new_view.jp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6.xml"/><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7.xml"/><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8.xml"/><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51.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70.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8.xml"/><Relationship Id="rId1" Type="http://schemas.openxmlformats.org/officeDocument/2006/relationships/video" Target="file:///C:\Movies\movie008.mpg" TargetMode="Externa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50.xml.rels><?xml version="1.0" encoding="UTF-8" standalone="yes"?>
<Relationships xmlns="http://schemas.openxmlformats.org/package/2006/relationships"><Relationship Id="rId3" Type="http://schemas.openxmlformats.org/officeDocument/2006/relationships/hyperlink" Target="http://www.cyto.purdue.edu/" TargetMode="External"/><Relationship Id="rId2" Type="http://schemas.openxmlformats.org/officeDocument/2006/relationships/notesSlide" Target="../notesSlides/notesSlide50.xml"/><Relationship Id="rId1" Type="http://schemas.openxmlformats.org/officeDocument/2006/relationships/slideLayout" Target="../slideLayouts/slideLayout68.xml"/><Relationship Id="rId4" Type="http://schemas.openxmlformats.org/officeDocument/2006/relationships/hyperlink" Target="http://www.cyto.purdue.edu/Education/index.ht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533400" y="228600"/>
            <a:ext cx="7772400" cy="1470025"/>
          </a:xfrm>
        </p:spPr>
        <p:txBody>
          <a:bodyPr/>
          <a:lstStyle/>
          <a:p>
            <a:pPr eaLnBrk="1" hangingPunct="1"/>
            <a:r>
              <a:rPr lang="en-US" dirty="0" smtClean="0"/>
              <a:t>Presentation 101: </a:t>
            </a:r>
            <a:br>
              <a:rPr lang="en-US" dirty="0" smtClean="0"/>
            </a:br>
            <a:r>
              <a:rPr lang="en-US" dirty="0" smtClean="0"/>
              <a:t>Some keys to a quality talk</a:t>
            </a:r>
          </a:p>
        </p:txBody>
      </p:sp>
      <p:sp>
        <p:nvSpPr>
          <p:cNvPr id="18435" name="Rectangle 3"/>
          <p:cNvSpPr>
            <a:spLocks noGrp="1" noChangeArrowheads="1"/>
          </p:cNvSpPr>
          <p:nvPr>
            <p:ph type="subTitle" idx="1"/>
          </p:nvPr>
        </p:nvSpPr>
        <p:spPr>
          <a:xfrm>
            <a:off x="685800" y="2057400"/>
            <a:ext cx="6400800" cy="1752600"/>
          </a:xfrm>
        </p:spPr>
        <p:txBody>
          <a:bodyPr/>
          <a:lstStyle/>
          <a:p>
            <a:pPr eaLnBrk="1" hangingPunct="1">
              <a:lnSpc>
                <a:spcPct val="80000"/>
              </a:lnSpc>
            </a:pPr>
            <a:r>
              <a:rPr lang="en-US" dirty="0" smtClean="0"/>
              <a:t>J. Paul Robinson</a:t>
            </a:r>
          </a:p>
          <a:p>
            <a:pPr eaLnBrk="1" hangingPunct="1">
              <a:lnSpc>
                <a:spcPct val="80000"/>
              </a:lnSpc>
            </a:pPr>
            <a:r>
              <a:rPr lang="en-US" sz="2000" dirty="0" smtClean="0"/>
              <a:t>SVM Professor of </a:t>
            </a:r>
            <a:r>
              <a:rPr lang="en-US" sz="2000" dirty="0" err="1" smtClean="0"/>
              <a:t>Cytomics</a:t>
            </a:r>
            <a:endParaRPr lang="en-US" sz="2000" dirty="0" smtClean="0"/>
          </a:p>
          <a:p>
            <a:pPr eaLnBrk="1" hangingPunct="1">
              <a:lnSpc>
                <a:spcPct val="80000"/>
              </a:lnSpc>
            </a:pPr>
            <a:r>
              <a:rPr lang="en-US" sz="2000" dirty="0" smtClean="0"/>
              <a:t>Department of Basic Medical Sciences</a:t>
            </a:r>
          </a:p>
          <a:p>
            <a:pPr eaLnBrk="1" hangingPunct="1">
              <a:lnSpc>
                <a:spcPct val="80000"/>
              </a:lnSpc>
            </a:pPr>
            <a:r>
              <a:rPr lang="en-US" sz="2000" dirty="0" smtClean="0"/>
              <a:t> &amp; Weldon School of Biomedical Engineering</a:t>
            </a:r>
          </a:p>
          <a:p>
            <a:pPr eaLnBrk="1" hangingPunct="1">
              <a:lnSpc>
                <a:spcPct val="80000"/>
              </a:lnSpc>
            </a:pPr>
            <a:r>
              <a:rPr lang="en-US" sz="2000" dirty="0" smtClean="0"/>
              <a:t>Purdue University</a:t>
            </a:r>
          </a:p>
        </p:txBody>
      </p:sp>
      <p:sp>
        <p:nvSpPr>
          <p:cNvPr id="18436" name="Text Box 4"/>
          <p:cNvSpPr txBox="1">
            <a:spLocks noChangeArrowheads="1"/>
          </p:cNvSpPr>
          <p:nvPr/>
        </p:nvSpPr>
        <p:spPr bwMode="auto">
          <a:xfrm>
            <a:off x="193675" y="4241800"/>
            <a:ext cx="8561388" cy="1797050"/>
          </a:xfrm>
          <a:prstGeom prst="rect">
            <a:avLst/>
          </a:prstGeom>
          <a:noFill/>
          <a:ln w="9525">
            <a:noFill/>
            <a:miter lim="800000"/>
            <a:headEnd/>
            <a:tailEnd/>
          </a:ln>
        </p:spPr>
        <p:txBody>
          <a:bodyPr wrap="none">
            <a:spAutoFit/>
          </a:bodyPr>
          <a:lstStyle/>
          <a:p>
            <a:pPr algn="ctr"/>
            <a:r>
              <a:rPr lang="en-US" sz="2000" dirty="0">
                <a:solidFill>
                  <a:schemeClr val="accent2"/>
                </a:solidFill>
              </a:rPr>
              <a:t>A set of suggestions and examples for creating good quality presentations.</a:t>
            </a:r>
          </a:p>
          <a:p>
            <a:pPr algn="ctr"/>
            <a:r>
              <a:rPr lang="en-US" sz="2000" dirty="0">
                <a:solidFill>
                  <a:schemeClr val="accent2"/>
                </a:solidFill>
              </a:rPr>
              <a:t>What to do and what not to do in your seminar!!</a:t>
            </a:r>
          </a:p>
          <a:p>
            <a:pPr algn="ctr"/>
            <a:endParaRPr lang="en-US" sz="2400" dirty="0">
              <a:solidFill>
                <a:schemeClr val="accent2"/>
              </a:solidFill>
            </a:endParaRPr>
          </a:p>
          <a:p>
            <a:pPr algn="ctr"/>
            <a:r>
              <a:rPr lang="en-US" sz="2400" dirty="0"/>
              <a:t>This presentation is available for download from</a:t>
            </a:r>
          </a:p>
          <a:p>
            <a:pPr algn="ctr"/>
            <a:r>
              <a:rPr lang="en-US" sz="2400" dirty="0">
                <a:hlinkClick r:id="rId3"/>
              </a:rPr>
              <a:t>http://www.cyto.purdue.edu/education</a:t>
            </a:r>
            <a:r>
              <a:rPr lang="en-US" sz="2400" dirty="0"/>
              <a:t> </a:t>
            </a:r>
          </a:p>
        </p:txBody>
      </p:sp>
      <p:pic>
        <p:nvPicPr>
          <p:cNvPr id="18437" name="Picture 5" descr="paul"/>
          <p:cNvPicPr>
            <a:picLocks noChangeAspect="1" noChangeArrowheads="1"/>
          </p:cNvPicPr>
          <p:nvPr/>
        </p:nvPicPr>
        <p:blipFill>
          <a:blip r:embed="rId4" cstate="print"/>
          <a:srcRect/>
          <a:stretch>
            <a:fillRect/>
          </a:stretch>
        </p:blipFill>
        <p:spPr bwMode="auto">
          <a:xfrm>
            <a:off x="7391400" y="2057400"/>
            <a:ext cx="1238250" cy="1704505"/>
          </a:xfrm>
          <a:prstGeom prst="rect">
            <a:avLst/>
          </a:prstGeom>
          <a:noFill/>
          <a:ln w="9525">
            <a:noFill/>
            <a:miter lim="800000"/>
            <a:headEnd/>
            <a:tailEnd/>
          </a:ln>
        </p:spPr>
      </p:pic>
      <p:sp>
        <p:nvSpPr>
          <p:cNvPr id="18438" name="Text Box 6"/>
          <p:cNvSpPr txBox="1">
            <a:spLocks noChangeArrowheads="1"/>
          </p:cNvSpPr>
          <p:nvPr/>
        </p:nvSpPr>
        <p:spPr bwMode="auto">
          <a:xfrm>
            <a:off x="2590800" y="6248400"/>
            <a:ext cx="3493264" cy="369332"/>
          </a:xfrm>
          <a:prstGeom prst="rect">
            <a:avLst/>
          </a:prstGeom>
          <a:noFill/>
          <a:ln w="9525">
            <a:noFill/>
            <a:miter lim="800000"/>
            <a:headEnd/>
            <a:tailEnd/>
          </a:ln>
        </p:spPr>
        <p:txBody>
          <a:bodyPr wrap="none">
            <a:spAutoFit/>
          </a:bodyPr>
          <a:lstStyle/>
          <a:p>
            <a:r>
              <a:rPr lang="en-US" dirty="0"/>
              <a:t>Presented </a:t>
            </a:r>
            <a:r>
              <a:rPr lang="en-US" dirty="0" smtClean="0"/>
              <a:t>each </a:t>
            </a:r>
            <a:r>
              <a:rPr lang="en-US" dirty="0"/>
              <a:t>year since 2000</a:t>
            </a:r>
          </a:p>
        </p:txBody>
      </p:sp>
      <p:sp>
        <p:nvSpPr>
          <p:cNvPr id="7" name="Rectangle 6"/>
          <p:cNvSpPr/>
          <p:nvPr/>
        </p:nvSpPr>
        <p:spPr>
          <a:xfrm>
            <a:off x="152400" y="6488668"/>
            <a:ext cx="2585964" cy="261610"/>
          </a:xfrm>
          <a:prstGeom prst="rect">
            <a:avLst/>
          </a:prstGeom>
        </p:spPr>
        <p:txBody>
          <a:bodyPr wrap="none">
            <a:spAutoFit/>
          </a:bodyPr>
          <a:lstStyle/>
          <a:p>
            <a:pPr>
              <a:defRPr/>
            </a:pPr>
            <a:r>
              <a:rPr lang="en-US" sz="1100" dirty="0" smtClean="0"/>
              <a:t>© J. Paul Robinson, Purdue University</a:t>
            </a:r>
            <a:endParaRPr lang="en-US"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rgbClr val="0033CC"/>
        </a:solidFill>
        <a:effectLst/>
      </p:bgPr>
    </p:bg>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304800" y="838200"/>
            <a:ext cx="8382000" cy="1905000"/>
          </a:xfrm>
        </p:spPr>
        <p:txBody>
          <a:bodyPr/>
          <a:lstStyle/>
          <a:p>
            <a:pPr eaLnBrk="1" hangingPunct="1"/>
            <a:r>
              <a:rPr lang="en-US" sz="4000" b="1" smtClean="0">
                <a:solidFill>
                  <a:srgbClr val="FFFF00"/>
                </a:solidFill>
              </a:rPr>
              <a:t>Imaging, Flow Cytometry, and Functional Cytomics:</a:t>
            </a:r>
            <a:r>
              <a:rPr lang="en-US" sz="4000" smtClean="0">
                <a:solidFill>
                  <a:srgbClr val="FFFF00"/>
                </a:solidFill>
              </a:rPr>
              <a:t> </a:t>
            </a:r>
            <a:r>
              <a:rPr lang="en-US" sz="2800" b="1" smtClean="0">
                <a:solidFill>
                  <a:srgbClr val="FFFF00"/>
                </a:solidFill>
                <a:latin typeface="Tahoma" charset="0"/>
              </a:rPr>
              <a:t/>
            </a:r>
            <a:br>
              <a:rPr lang="en-US" sz="2800" b="1" smtClean="0">
                <a:solidFill>
                  <a:srgbClr val="FFFF00"/>
                </a:solidFill>
                <a:latin typeface="Tahoma" charset="0"/>
              </a:rPr>
            </a:br>
            <a:r>
              <a:rPr lang="en-US" sz="2800" b="1" smtClean="0">
                <a:solidFill>
                  <a:srgbClr val="FFFF00"/>
                </a:solidFill>
                <a:latin typeface="Tahoma" charset="0"/>
              </a:rPr>
              <a:t/>
            </a:r>
            <a:br>
              <a:rPr lang="en-US" sz="2800" b="1" smtClean="0">
                <a:solidFill>
                  <a:srgbClr val="FFFF00"/>
                </a:solidFill>
                <a:latin typeface="Tahoma" charset="0"/>
              </a:rPr>
            </a:br>
            <a:r>
              <a:rPr lang="en-US" sz="2400" b="1" smtClean="0">
                <a:solidFill>
                  <a:srgbClr val="FFFF00"/>
                </a:solidFill>
                <a:latin typeface="Tahoma" charset="0"/>
              </a:rPr>
              <a:t>Applications of</a:t>
            </a:r>
            <a:br>
              <a:rPr lang="en-US" sz="2400" b="1" smtClean="0">
                <a:solidFill>
                  <a:srgbClr val="FFFF00"/>
                </a:solidFill>
                <a:latin typeface="Tahoma" charset="0"/>
              </a:rPr>
            </a:br>
            <a:r>
              <a:rPr lang="en-US" sz="2400" b="1" smtClean="0">
                <a:solidFill>
                  <a:srgbClr val="FFFF00"/>
                </a:solidFill>
                <a:latin typeface="Tahoma" charset="0"/>
              </a:rPr>
              <a:t> current cell analysis techniques</a:t>
            </a:r>
            <a:r>
              <a:rPr lang="en-US" sz="2800" b="1" smtClean="0">
                <a:solidFill>
                  <a:srgbClr val="FFFF00"/>
                </a:solidFill>
              </a:rPr>
              <a:t/>
            </a:r>
            <a:br>
              <a:rPr lang="en-US" sz="2800" b="1" smtClean="0">
                <a:solidFill>
                  <a:srgbClr val="FFFF00"/>
                </a:solidFill>
              </a:rPr>
            </a:br>
            <a:endParaRPr lang="en-US" sz="2800" b="1" smtClean="0">
              <a:solidFill>
                <a:srgbClr val="FFFF00"/>
              </a:solidFill>
            </a:endParaRPr>
          </a:p>
        </p:txBody>
      </p:sp>
      <p:sp>
        <p:nvSpPr>
          <p:cNvPr id="26629" name="Rectangle 3"/>
          <p:cNvSpPr>
            <a:spLocks noChangeArrowheads="1"/>
          </p:cNvSpPr>
          <p:nvPr/>
        </p:nvSpPr>
        <p:spPr bwMode="auto">
          <a:xfrm>
            <a:off x="838200" y="3886200"/>
            <a:ext cx="7696200" cy="1679575"/>
          </a:xfrm>
          <a:prstGeom prst="rect">
            <a:avLst/>
          </a:prstGeom>
          <a:noFill/>
          <a:ln w="9525">
            <a:noFill/>
            <a:miter lim="800000"/>
            <a:headEnd/>
            <a:tailEnd/>
          </a:ln>
        </p:spPr>
        <p:txBody>
          <a:bodyPr anchor="ctr"/>
          <a:lstStyle/>
          <a:p>
            <a:pPr marL="342900" indent="-342900" algn="ctr">
              <a:spcBef>
                <a:spcPct val="20000"/>
              </a:spcBef>
            </a:pPr>
            <a:r>
              <a:rPr lang="en-US" sz="2800" dirty="0">
                <a:solidFill>
                  <a:srgbClr val="FFFF00"/>
                </a:solidFill>
              </a:rPr>
              <a:t>J. Paul Robinson, </a:t>
            </a:r>
            <a:r>
              <a:rPr lang="en-US" sz="2800" dirty="0" smtClean="0">
                <a:solidFill>
                  <a:srgbClr val="FFFF00"/>
                </a:solidFill>
              </a:rPr>
              <a:t>PhD, &amp; </a:t>
            </a:r>
            <a:r>
              <a:rPr lang="en-US" sz="2800" dirty="0" err="1" smtClean="0">
                <a:solidFill>
                  <a:srgbClr val="FFFF00"/>
                </a:solidFill>
              </a:rPr>
              <a:t>Bartek</a:t>
            </a:r>
            <a:r>
              <a:rPr lang="en-US" sz="2800" dirty="0" smtClean="0">
                <a:solidFill>
                  <a:srgbClr val="FFFF00"/>
                </a:solidFill>
              </a:rPr>
              <a:t> </a:t>
            </a:r>
            <a:r>
              <a:rPr lang="en-US" sz="2800" dirty="0" err="1" smtClean="0">
                <a:solidFill>
                  <a:srgbClr val="FFFF00"/>
                </a:solidFill>
              </a:rPr>
              <a:t>Rajwa</a:t>
            </a:r>
            <a:r>
              <a:rPr lang="en-US" sz="2800" dirty="0" smtClean="0">
                <a:solidFill>
                  <a:srgbClr val="FFFF00"/>
                </a:solidFill>
              </a:rPr>
              <a:t>, </a:t>
            </a:r>
            <a:r>
              <a:rPr lang="en-US" sz="2800" dirty="0" err="1" smtClean="0">
                <a:solidFill>
                  <a:srgbClr val="FFFF00"/>
                </a:solidFill>
              </a:rPr>
              <a:t>Ph.D</a:t>
            </a:r>
            <a:endParaRPr lang="en-US" sz="2800" dirty="0">
              <a:solidFill>
                <a:srgbClr val="FFFF00"/>
              </a:solidFill>
            </a:endParaRPr>
          </a:p>
          <a:p>
            <a:pPr marL="342900" indent="-342900" algn="ctr">
              <a:spcBef>
                <a:spcPct val="20000"/>
              </a:spcBef>
            </a:pPr>
            <a:r>
              <a:rPr lang="en-US" sz="2800" dirty="0">
                <a:solidFill>
                  <a:srgbClr val="FFFF00"/>
                </a:solidFill>
              </a:rPr>
              <a:t>Purdue University Cytometry Laboratories </a:t>
            </a:r>
          </a:p>
        </p:txBody>
      </p:sp>
      <p:sp>
        <p:nvSpPr>
          <p:cNvPr id="26630" name="Text Box 4"/>
          <p:cNvSpPr txBox="1">
            <a:spLocks noChangeArrowheads="1"/>
          </p:cNvSpPr>
          <p:nvPr/>
        </p:nvSpPr>
        <p:spPr bwMode="auto">
          <a:xfrm>
            <a:off x="304800" y="5791200"/>
            <a:ext cx="7620000" cy="825500"/>
          </a:xfrm>
          <a:prstGeom prst="rect">
            <a:avLst/>
          </a:prstGeom>
          <a:noFill/>
          <a:ln w="9525">
            <a:noFill/>
            <a:miter lim="800000"/>
            <a:headEnd/>
            <a:tailEnd/>
          </a:ln>
        </p:spPr>
        <p:txBody>
          <a:bodyPr>
            <a:spAutoFit/>
          </a:bodyPr>
          <a:lstStyle/>
          <a:p>
            <a:r>
              <a:rPr lang="en-US" sz="1600" b="1">
                <a:solidFill>
                  <a:schemeClr val="bg1"/>
                </a:solidFill>
              </a:rPr>
              <a:t>So:</a:t>
            </a:r>
            <a:r>
              <a:rPr lang="en-US" sz="1600">
                <a:solidFill>
                  <a:schemeClr val="bg1"/>
                </a:solidFill>
              </a:rPr>
              <a:t> Example Opening Slide – Has plain background – not so exciting, but very effective when the goal is to talk science!! Note that the copyright statement at the bottom in black is now virtually unreadable! (so don’t use black on blue!!)</a:t>
            </a:r>
          </a:p>
        </p:txBody>
      </p:sp>
      <p:sp>
        <p:nvSpPr>
          <p:cNvPr id="6" name="Footer Placeholder 5"/>
          <p:cNvSpPr>
            <a:spLocks noGrp="1"/>
          </p:cNvSpPr>
          <p:nvPr>
            <p:ph type="ftr" sz="quarter" idx="11"/>
          </p:nvPr>
        </p:nvSpPr>
        <p:spPr/>
        <p:txBody>
          <a:bodyPr/>
          <a:lstStyle/>
          <a:p>
            <a:pPr>
              <a:defRPr/>
            </a:pPr>
            <a:r>
              <a:rPr lang="en-US" smtClean="0"/>
              <a:t>© J. Paul Robinson, Purdue University</a:t>
            </a:r>
            <a:endParaRPr lang="en-US" dirty="0"/>
          </a:p>
        </p:txBody>
      </p:sp>
      <p:sp>
        <p:nvSpPr>
          <p:cNvPr id="8" name="Date Placeholder 7"/>
          <p:cNvSpPr>
            <a:spLocks noGrp="1"/>
          </p:cNvSpPr>
          <p:nvPr>
            <p:ph type="dt" sz="half" idx="10"/>
          </p:nvPr>
        </p:nvSpPr>
        <p:spPr/>
        <p:txBody>
          <a:bodyPr/>
          <a:lstStyle/>
          <a:p>
            <a:pPr>
              <a:defRPr/>
            </a:pPr>
            <a:fld id="{AD88BF78-DF18-46AA-825D-1B3B81BD405F}" type="datetime12">
              <a:rPr lang="en-US" smtClean="0"/>
              <a:t>11:59 AM</a:t>
            </a:fld>
            <a:endParaRPr lang="en-US"/>
          </a:p>
        </p:txBody>
      </p:sp>
      <p:sp>
        <p:nvSpPr>
          <p:cNvPr id="9" name="Slide Number Placeholder 8"/>
          <p:cNvSpPr>
            <a:spLocks noGrp="1"/>
          </p:cNvSpPr>
          <p:nvPr>
            <p:ph type="sldNum" sz="quarter" idx="12"/>
          </p:nvPr>
        </p:nvSpPr>
        <p:spPr/>
        <p:txBody>
          <a:bodyPr/>
          <a:lstStyle/>
          <a:p>
            <a:pPr>
              <a:defRPr/>
            </a:pPr>
            <a:fld id="{B152AA58-31AB-49D1-9E6D-AC4A8175D4B8}" type="slidenum">
              <a:rPr lang="en-US" smtClean="0"/>
              <a:pPr>
                <a:defRPr/>
              </a:pPr>
              <a:t>10</a:t>
            </a:fld>
            <a:r>
              <a:rPr lang="en-US" smtClean="0"/>
              <a:t> of 46</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457200" y="0"/>
            <a:ext cx="8153400" cy="762000"/>
          </a:xfrm>
        </p:spPr>
        <p:txBody>
          <a:bodyPr/>
          <a:lstStyle/>
          <a:p>
            <a:pPr eaLnBrk="1" hangingPunct="1"/>
            <a:r>
              <a:rPr lang="en-US" sz="4000" dirty="0" smtClean="0"/>
              <a:t>Your personal habits</a:t>
            </a:r>
          </a:p>
        </p:txBody>
      </p:sp>
      <p:sp>
        <p:nvSpPr>
          <p:cNvPr id="28677" name="Rectangle 3"/>
          <p:cNvSpPr>
            <a:spLocks noGrp="1" noChangeArrowheads="1"/>
          </p:cNvSpPr>
          <p:nvPr>
            <p:ph type="body" idx="1"/>
          </p:nvPr>
        </p:nvSpPr>
        <p:spPr>
          <a:xfrm>
            <a:off x="0" y="762000"/>
            <a:ext cx="8991600" cy="4525963"/>
          </a:xfrm>
        </p:spPr>
        <p:txBody>
          <a:bodyPr/>
          <a:lstStyle/>
          <a:p>
            <a:pPr eaLnBrk="1" hangingPunct="1">
              <a:lnSpc>
                <a:spcPct val="80000"/>
              </a:lnSpc>
            </a:pPr>
            <a:r>
              <a:rPr lang="en-US" sz="2400" b="1" dirty="0" smtClean="0">
                <a:solidFill>
                  <a:srgbClr val="FF0000"/>
                </a:solidFill>
              </a:rPr>
              <a:t>Standing:</a:t>
            </a:r>
            <a:r>
              <a:rPr lang="en-US" sz="2400" dirty="0" smtClean="0"/>
              <a:t>	Face your audience, but if you are very nervous, look only at people in the middle or back rows</a:t>
            </a:r>
          </a:p>
          <a:p>
            <a:pPr eaLnBrk="1" hangingPunct="1">
              <a:lnSpc>
                <a:spcPct val="80000"/>
              </a:lnSpc>
            </a:pPr>
            <a:endParaRPr lang="en-US" sz="2400" dirty="0" smtClean="0"/>
          </a:p>
          <a:p>
            <a:pPr eaLnBrk="1" hangingPunct="1">
              <a:lnSpc>
                <a:spcPct val="80000"/>
              </a:lnSpc>
            </a:pPr>
            <a:r>
              <a:rPr lang="en-US" sz="2400" b="1" dirty="0" smtClean="0">
                <a:solidFill>
                  <a:srgbClr val="FF0000"/>
                </a:solidFill>
              </a:rPr>
              <a:t>Pacing:</a:t>
            </a:r>
            <a:r>
              <a:rPr lang="en-US" sz="2400" dirty="0" smtClean="0"/>
              <a:t> Sometimes pacing helps when you are nervous – it can also help to keep the audience’s attention – but it can also be distracting – if you pace, pace slowly and deliberately</a:t>
            </a:r>
          </a:p>
          <a:p>
            <a:pPr eaLnBrk="1" hangingPunct="1">
              <a:lnSpc>
                <a:spcPct val="80000"/>
              </a:lnSpc>
            </a:pPr>
            <a:endParaRPr lang="en-US" sz="2400" dirty="0" smtClean="0"/>
          </a:p>
          <a:p>
            <a:pPr eaLnBrk="1" hangingPunct="1">
              <a:lnSpc>
                <a:spcPct val="80000"/>
              </a:lnSpc>
            </a:pPr>
            <a:r>
              <a:rPr lang="en-US" sz="2400" b="1" dirty="0" smtClean="0">
                <a:solidFill>
                  <a:srgbClr val="FF0000"/>
                </a:solidFill>
              </a:rPr>
              <a:t>Speech:</a:t>
            </a:r>
            <a:r>
              <a:rPr lang="en-US" sz="2400" dirty="0" smtClean="0"/>
              <a:t> Speak slowly, clearly, &amp; deliberately </a:t>
            </a:r>
          </a:p>
          <a:p>
            <a:pPr lvl="1" eaLnBrk="1" hangingPunct="1">
              <a:lnSpc>
                <a:spcPct val="80000"/>
              </a:lnSpc>
            </a:pPr>
            <a:r>
              <a:rPr lang="en-US" sz="2000" dirty="0" smtClean="0"/>
              <a:t>don’t say </a:t>
            </a:r>
            <a:r>
              <a:rPr lang="en-US" sz="2000" dirty="0" smtClean="0">
                <a:solidFill>
                  <a:srgbClr val="0033CC"/>
                </a:solidFill>
              </a:rPr>
              <a:t>“</a:t>
            </a:r>
            <a:r>
              <a:rPr lang="en-US" sz="2000" dirty="0" err="1" smtClean="0">
                <a:solidFill>
                  <a:srgbClr val="0033CC"/>
                </a:solidFill>
              </a:rPr>
              <a:t>Ummm</a:t>
            </a:r>
            <a:r>
              <a:rPr lang="en-US" sz="2000" dirty="0" smtClean="0">
                <a:solidFill>
                  <a:srgbClr val="0033CC"/>
                </a:solidFill>
              </a:rPr>
              <a:t>”…or “Ah….”….</a:t>
            </a:r>
            <a:r>
              <a:rPr lang="en-US" sz="2000" dirty="0" smtClean="0"/>
              <a:t>between every sentence</a:t>
            </a:r>
          </a:p>
          <a:p>
            <a:pPr lvl="1" eaLnBrk="1" hangingPunct="1">
              <a:lnSpc>
                <a:spcPct val="80000"/>
              </a:lnSpc>
            </a:pPr>
            <a:r>
              <a:rPr lang="en-US" sz="2000" dirty="0" smtClean="0"/>
              <a:t>don’t say “</a:t>
            </a:r>
            <a:r>
              <a:rPr lang="en-US" sz="2000" dirty="0" smtClean="0">
                <a:solidFill>
                  <a:srgbClr val="0033CC"/>
                </a:solidFill>
              </a:rPr>
              <a:t>You know….”</a:t>
            </a:r>
            <a:r>
              <a:rPr lang="en-US" sz="2000" dirty="0" smtClean="0"/>
              <a:t> when you pause </a:t>
            </a:r>
          </a:p>
          <a:p>
            <a:pPr lvl="1" eaLnBrk="1" hangingPunct="1">
              <a:lnSpc>
                <a:spcPct val="80000"/>
              </a:lnSpc>
            </a:pPr>
            <a:r>
              <a:rPr lang="en-US" sz="2000" dirty="0" smtClean="0"/>
              <a:t>If English is not your native language, you must speak slowly or you may risk failure to communicate!!!</a:t>
            </a:r>
          </a:p>
          <a:p>
            <a:pPr eaLnBrk="1" hangingPunct="1">
              <a:lnSpc>
                <a:spcPct val="80000"/>
              </a:lnSpc>
            </a:pPr>
            <a:endParaRPr lang="en-US" sz="2400" dirty="0" smtClean="0"/>
          </a:p>
          <a:p>
            <a:pPr eaLnBrk="1" hangingPunct="1">
              <a:lnSpc>
                <a:spcPct val="80000"/>
              </a:lnSpc>
            </a:pPr>
            <a:r>
              <a:rPr lang="en-US" sz="2400" b="1" dirty="0" smtClean="0">
                <a:solidFill>
                  <a:srgbClr val="FF0000"/>
                </a:solidFill>
              </a:rPr>
              <a:t>Fidgeting:</a:t>
            </a:r>
            <a:r>
              <a:rPr lang="en-US" sz="2400" dirty="0" smtClean="0"/>
              <a:t> Don’t play with the toys (like keys) or put your hands in your pockets – hold the lectern if you have to</a:t>
            </a:r>
          </a:p>
          <a:p>
            <a:pPr eaLnBrk="1" hangingPunct="1">
              <a:lnSpc>
                <a:spcPct val="80000"/>
              </a:lnSpc>
            </a:pPr>
            <a:endParaRPr lang="en-US" sz="2400" dirty="0" smtClean="0"/>
          </a:p>
          <a:p>
            <a:pPr eaLnBrk="1" hangingPunct="1">
              <a:lnSpc>
                <a:spcPct val="80000"/>
              </a:lnSpc>
            </a:pPr>
            <a:r>
              <a:rPr lang="en-US" sz="2400" b="1" dirty="0" smtClean="0">
                <a:solidFill>
                  <a:srgbClr val="FF0000"/>
                </a:solidFill>
              </a:rPr>
              <a:t>Humor:</a:t>
            </a:r>
            <a:r>
              <a:rPr lang="en-US" sz="2400" dirty="0" smtClean="0"/>
              <a:t> Use very sparingly, it can be an ice-breaker but it is very hard to do – my suggestion is to avoid it </a:t>
            </a:r>
          </a:p>
          <a:p>
            <a:pPr eaLnBrk="1" hangingPunct="1">
              <a:lnSpc>
                <a:spcPct val="80000"/>
              </a:lnSpc>
              <a:buFontTx/>
              <a:buNone/>
            </a:pPr>
            <a:endParaRPr lang="en-US" sz="2400" dirty="0" smtClean="0"/>
          </a:p>
        </p:txBody>
      </p:sp>
      <p:sp>
        <p:nvSpPr>
          <p:cNvPr id="5" name="Footer Placeholder 4"/>
          <p:cNvSpPr>
            <a:spLocks noGrp="1"/>
          </p:cNvSpPr>
          <p:nvPr>
            <p:ph type="ftr" sz="quarter" idx="11"/>
          </p:nvPr>
        </p:nvSpPr>
        <p:spPr/>
        <p:txBody>
          <a:bodyPr/>
          <a:lstStyle/>
          <a:p>
            <a:pPr>
              <a:defRPr/>
            </a:pPr>
            <a:r>
              <a:rPr lang="en-US" smtClean="0"/>
              <a:t>© J. Paul Robinson, Purdue University</a:t>
            </a:r>
            <a:endParaRPr lang="en-US" dirty="0"/>
          </a:p>
        </p:txBody>
      </p:sp>
      <p:sp>
        <p:nvSpPr>
          <p:cNvPr id="7" name="Date Placeholder 6"/>
          <p:cNvSpPr>
            <a:spLocks noGrp="1"/>
          </p:cNvSpPr>
          <p:nvPr>
            <p:ph type="dt" sz="half" idx="10"/>
          </p:nvPr>
        </p:nvSpPr>
        <p:spPr/>
        <p:txBody>
          <a:bodyPr/>
          <a:lstStyle/>
          <a:p>
            <a:pPr>
              <a:defRPr/>
            </a:pPr>
            <a:fld id="{CB7F9216-B81D-4999-A128-7BAC2F7A817A}" type="datetime12">
              <a:rPr lang="en-US" smtClean="0"/>
              <a:t>12:22 PM</a:t>
            </a:fld>
            <a:endParaRPr lang="en-US"/>
          </a:p>
        </p:txBody>
      </p:sp>
      <p:sp>
        <p:nvSpPr>
          <p:cNvPr id="8" name="Slide Number Placeholder 7"/>
          <p:cNvSpPr>
            <a:spLocks noGrp="1"/>
          </p:cNvSpPr>
          <p:nvPr>
            <p:ph type="sldNum" sz="quarter" idx="12"/>
          </p:nvPr>
        </p:nvSpPr>
        <p:spPr/>
        <p:txBody>
          <a:bodyPr/>
          <a:lstStyle/>
          <a:p>
            <a:pPr>
              <a:defRPr/>
            </a:pPr>
            <a:fld id="{B152AA58-31AB-49D1-9E6D-AC4A8175D4B8}" type="slidenum">
              <a:rPr lang="en-US" smtClean="0"/>
              <a:pPr>
                <a:defRPr/>
              </a:pPr>
              <a:t>11</a:t>
            </a:fld>
            <a:r>
              <a:rPr lang="en-US" smtClean="0"/>
              <a:t> of 46</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04800" y="0"/>
            <a:ext cx="8229600" cy="990600"/>
          </a:xfrm>
        </p:spPr>
        <p:txBody>
          <a:bodyPr/>
          <a:lstStyle/>
          <a:p>
            <a:pPr eaLnBrk="1" hangingPunct="1"/>
            <a:r>
              <a:rPr lang="en-US" sz="4000" dirty="0" smtClean="0"/>
              <a:t>Using the pointer</a:t>
            </a:r>
          </a:p>
        </p:txBody>
      </p:sp>
      <p:sp>
        <p:nvSpPr>
          <p:cNvPr id="29701" name="Rectangle 3"/>
          <p:cNvSpPr>
            <a:spLocks noGrp="1" noChangeArrowheads="1"/>
          </p:cNvSpPr>
          <p:nvPr>
            <p:ph type="body" idx="1"/>
          </p:nvPr>
        </p:nvSpPr>
        <p:spPr>
          <a:xfrm>
            <a:off x="685800" y="1066800"/>
            <a:ext cx="8229600" cy="4068763"/>
          </a:xfrm>
        </p:spPr>
        <p:txBody>
          <a:bodyPr/>
          <a:lstStyle/>
          <a:p>
            <a:pPr eaLnBrk="1" hangingPunct="1"/>
            <a:r>
              <a:rPr lang="en-US" dirty="0" smtClean="0"/>
              <a:t>Use the pointer to add emphasis and assist the audience follow your ideas</a:t>
            </a:r>
          </a:p>
        </p:txBody>
      </p:sp>
      <p:sp>
        <p:nvSpPr>
          <p:cNvPr id="29702" name="Text Box 4"/>
          <p:cNvSpPr txBox="1">
            <a:spLocks noChangeArrowheads="1"/>
          </p:cNvSpPr>
          <p:nvPr/>
        </p:nvSpPr>
        <p:spPr bwMode="auto">
          <a:xfrm>
            <a:off x="1447800" y="2438400"/>
            <a:ext cx="6019800" cy="2554545"/>
          </a:xfrm>
          <a:prstGeom prst="rect">
            <a:avLst/>
          </a:prstGeom>
          <a:solidFill>
            <a:schemeClr val="accent3">
              <a:lumMod val="95000"/>
            </a:schemeClr>
          </a:solidFill>
          <a:ln w="9525">
            <a:solidFill>
              <a:srgbClr val="29297B"/>
            </a:solidFill>
            <a:miter lim="800000"/>
            <a:headEnd/>
            <a:tailEnd/>
          </a:ln>
        </p:spPr>
        <p:txBody>
          <a:bodyPr wrap="square">
            <a:spAutoFit/>
          </a:bodyPr>
          <a:lstStyle/>
          <a:p>
            <a:r>
              <a:rPr lang="en-US" sz="2000" b="1" dirty="0"/>
              <a:t>Do:</a:t>
            </a:r>
            <a:r>
              <a:rPr lang="en-US" sz="2000" dirty="0"/>
              <a:t> 	- Use sparingly</a:t>
            </a:r>
          </a:p>
          <a:p>
            <a:r>
              <a:rPr lang="en-US" sz="2000" dirty="0"/>
              <a:t>	- Hold on only for a second at a time</a:t>
            </a:r>
          </a:p>
          <a:p>
            <a:r>
              <a:rPr lang="en-US" sz="2000" dirty="0"/>
              <a:t>	- Hold it steady</a:t>
            </a:r>
          </a:p>
          <a:p>
            <a:endParaRPr lang="en-US" sz="2000" dirty="0"/>
          </a:p>
          <a:p>
            <a:r>
              <a:rPr lang="en-US" sz="2000" b="1" dirty="0">
                <a:solidFill>
                  <a:srgbClr val="FF0000"/>
                </a:solidFill>
              </a:rPr>
              <a:t>Don’t:</a:t>
            </a:r>
            <a:r>
              <a:rPr lang="en-US" sz="2000" dirty="0"/>
              <a:t>	- Hold the pointer on</a:t>
            </a:r>
            <a:r>
              <a:rPr lang="en-US" sz="2000" dirty="0" smtClean="0"/>
              <a:t>!! (you will flatten the 		batteries)</a:t>
            </a:r>
            <a:endParaRPr lang="en-US" sz="2000" dirty="0"/>
          </a:p>
          <a:p>
            <a:r>
              <a:rPr lang="en-US" sz="2000" dirty="0"/>
              <a:t>	- Spray the </a:t>
            </a:r>
            <a:r>
              <a:rPr lang="en-US" sz="2000" dirty="0" smtClean="0"/>
              <a:t>audience……ouch</a:t>
            </a:r>
            <a:r>
              <a:rPr lang="en-US" sz="2000" dirty="0"/>
              <a:t>!</a:t>
            </a:r>
          </a:p>
          <a:p>
            <a:r>
              <a:rPr lang="en-US" sz="2000" dirty="0"/>
              <a:t>	- Flash the pointer all over the </a:t>
            </a:r>
            <a:r>
              <a:rPr lang="en-US" sz="2000" dirty="0" smtClean="0"/>
              <a:t>slide</a:t>
            </a:r>
            <a:endParaRPr lang="en-US" sz="2000" dirty="0"/>
          </a:p>
        </p:txBody>
      </p:sp>
      <p:sp>
        <p:nvSpPr>
          <p:cNvPr id="29703" name="Text Box 5"/>
          <p:cNvSpPr txBox="1">
            <a:spLocks noChangeArrowheads="1"/>
          </p:cNvSpPr>
          <p:nvPr/>
        </p:nvSpPr>
        <p:spPr bwMode="auto">
          <a:xfrm>
            <a:off x="609600" y="5561012"/>
            <a:ext cx="7696200" cy="915988"/>
          </a:xfrm>
          <a:prstGeom prst="rect">
            <a:avLst/>
          </a:prstGeom>
          <a:solidFill>
            <a:srgbClr val="CCFFFF"/>
          </a:solidFill>
          <a:ln w="9525">
            <a:solidFill>
              <a:schemeClr val="tx1">
                <a:lumMod val="50000"/>
                <a:lumOff val="50000"/>
              </a:schemeClr>
            </a:solidFill>
            <a:miter lim="800000"/>
            <a:headEnd/>
            <a:tailEnd/>
          </a:ln>
        </p:spPr>
        <p:txBody>
          <a:bodyPr>
            <a:spAutoFit/>
          </a:bodyPr>
          <a:lstStyle/>
          <a:p>
            <a:r>
              <a:rPr lang="en-US" b="1" dirty="0"/>
              <a:t>So In Emergency:</a:t>
            </a:r>
            <a:r>
              <a:rPr lang="en-US" dirty="0"/>
              <a:t> If the pointer dies: don’t panic. A good chairperson will observe and deal with it. If not, find a stick, pen, or some long object and use that to point to the screen. Don’t let this put you off your presentation. </a:t>
            </a:r>
          </a:p>
        </p:txBody>
      </p:sp>
      <p:sp>
        <p:nvSpPr>
          <p:cNvPr id="7" name="Footer Placeholder 6"/>
          <p:cNvSpPr>
            <a:spLocks noGrp="1"/>
          </p:cNvSpPr>
          <p:nvPr>
            <p:ph type="ftr" sz="quarter" idx="11"/>
          </p:nvPr>
        </p:nvSpPr>
        <p:spPr/>
        <p:txBody>
          <a:bodyPr/>
          <a:lstStyle/>
          <a:p>
            <a:pPr>
              <a:defRPr/>
            </a:pPr>
            <a:r>
              <a:rPr lang="en-US" smtClean="0"/>
              <a:t>© J. Paul Robinson, Purdue University</a:t>
            </a:r>
            <a:endParaRPr lang="en-US" dirty="0"/>
          </a:p>
        </p:txBody>
      </p:sp>
      <p:sp>
        <p:nvSpPr>
          <p:cNvPr id="9" name="Date Placeholder 8"/>
          <p:cNvSpPr>
            <a:spLocks noGrp="1"/>
          </p:cNvSpPr>
          <p:nvPr>
            <p:ph type="dt" sz="half" idx="10"/>
          </p:nvPr>
        </p:nvSpPr>
        <p:spPr/>
        <p:txBody>
          <a:bodyPr/>
          <a:lstStyle/>
          <a:p>
            <a:pPr>
              <a:defRPr/>
            </a:pPr>
            <a:fld id="{8AC57910-37A9-4B90-96DB-BF4DA5617346}" type="datetime12">
              <a:rPr lang="en-US" smtClean="0"/>
              <a:t>12:22 PM</a:t>
            </a:fld>
            <a:endParaRPr lang="en-US"/>
          </a:p>
        </p:txBody>
      </p:sp>
      <p:sp>
        <p:nvSpPr>
          <p:cNvPr id="10" name="Slide Number Placeholder 9"/>
          <p:cNvSpPr>
            <a:spLocks noGrp="1"/>
          </p:cNvSpPr>
          <p:nvPr>
            <p:ph type="sldNum" sz="quarter" idx="12"/>
          </p:nvPr>
        </p:nvSpPr>
        <p:spPr/>
        <p:txBody>
          <a:bodyPr/>
          <a:lstStyle/>
          <a:p>
            <a:pPr>
              <a:defRPr/>
            </a:pPr>
            <a:fld id="{B152AA58-31AB-49D1-9E6D-AC4A8175D4B8}" type="slidenum">
              <a:rPr lang="en-US" smtClean="0"/>
              <a:pPr>
                <a:defRPr/>
              </a:pPr>
              <a:t>12</a:t>
            </a:fld>
            <a:r>
              <a:rPr lang="en-US" smtClean="0"/>
              <a:t> of 46</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304800" y="0"/>
            <a:ext cx="8229600" cy="1143000"/>
          </a:xfrm>
        </p:spPr>
        <p:txBody>
          <a:bodyPr/>
          <a:lstStyle/>
          <a:p>
            <a:pPr eaLnBrk="1" hangingPunct="1"/>
            <a:r>
              <a:rPr lang="en-US" sz="4000" dirty="0" smtClean="0"/>
              <a:t>Pointer use reinforcement</a:t>
            </a:r>
          </a:p>
        </p:txBody>
      </p:sp>
      <p:sp>
        <p:nvSpPr>
          <p:cNvPr id="30725" name="Rectangle 3"/>
          <p:cNvSpPr>
            <a:spLocks noGrp="1" noChangeArrowheads="1"/>
          </p:cNvSpPr>
          <p:nvPr>
            <p:ph type="body" idx="1"/>
          </p:nvPr>
        </p:nvSpPr>
        <p:spPr>
          <a:xfrm>
            <a:off x="457200" y="1295400"/>
            <a:ext cx="8229600" cy="4373563"/>
          </a:xfrm>
        </p:spPr>
        <p:txBody>
          <a:bodyPr/>
          <a:lstStyle/>
          <a:p>
            <a:pPr eaLnBrk="1" hangingPunct="1"/>
            <a:r>
              <a:rPr lang="en-US" smtClean="0"/>
              <a:t>There are 4 main points:</a:t>
            </a:r>
          </a:p>
          <a:p>
            <a:pPr lvl="1" eaLnBrk="1" hangingPunct="1"/>
            <a:r>
              <a:rPr lang="en-US" smtClean="0"/>
              <a:t>The length of time you leave the pointer on</a:t>
            </a:r>
          </a:p>
          <a:p>
            <a:pPr lvl="1" eaLnBrk="1" hangingPunct="1"/>
            <a:r>
              <a:rPr lang="en-US" smtClean="0"/>
              <a:t>How steady your hand is</a:t>
            </a:r>
          </a:p>
          <a:p>
            <a:pPr lvl="1" eaLnBrk="1" hangingPunct="1"/>
            <a:r>
              <a:rPr lang="en-US" smtClean="0"/>
              <a:t>Are you “firing” at the audience?</a:t>
            </a:r>
          </a:p>
          <a:p>
            <a:pPr lvl="1" eaLnBrk="1" hangingPunct="1"/>
            <a:r>
              <a:rPr lang="en-US" smtClean="0"/>
              <a:t>Are you distracting your audience rather than focusing them?</a:t>
            </a:r>
          </a:p>
          <a:p>
            <a:pPr lvl="1" eaLnBrk="1" hangingPunct="1">
              <a:buFontTx/>
              <a:buNone/>
            </a:pPr>
            <a:endParaRPr lang="en-US" smtClean="0"/>
          </a:p>
        </p:txBody>
      </p:sp>
      <p:sp>
        <p:nvSpPr>
          <p:cNvPr id="30726" name="Text Box 4"/>
          <p:cNvSpPr txBox="1">
            <a:spLocks noChangeArrowheads="1"/>
          </p:cNvSpPr>
          <p:nvPr/>
        </p:nvSpPr>
        <p:spPr bwMode="auto">
          <a:xfrm>
            <a:off x="685800" y="5029200"/>
            <a:ext cx="7696200" cy="1190625"/>
          </a:xfrm>
          <a:prstGeom prst="rect">
            <a:avLst/>
          </a:prstGeom>
          <a:solidFill>
            <a:srgbClr val="CCFFFF"/>
          </a:solidFill>
          <a:ln w="9525">
            <a:solidFill>
              <a:schemeClr val="tx1">
                <a:lumMod val="50000"/>
                <a:lumOff val="50000"/>
              </a:schemeClr>
            </a:solidFill>
            <a:miter lim="800000"/>
            <a:headEnd/>
            <a:tailEnd/>
          </a:ln>
        </p:spPr>
        <p:txBody>
          <a:bodyPr>
            <a:spAutoFit/>
          </a:bodyPr>
          <a:lstStyle/>
          <a:p>
            <a:r>
              <a:rPr lang="en-US" b="1" dirty="0"/>
              <a:t>Example:</a:t>
            </a:r>
            <a:r>
              <a:rPr lang="en-US" dirty="0"/>
              <a:t> When you mention the first point – put the laser at </a:t>
            </a:r>
            <a:r>
              <a:rPr lang="en-US" dirty="0" smtClean="0"/>
              <a:t>line 1. </a:t>
            </a:r>
            <a:r>
              <a:rPr lang="en-US" dirty="0"/>
              <a:t>Discuss this point, then move to the next point. Mostly pointers are useful when dealing with figures and images. It is unnecessary to point to each line of text, but for learners, it is a good way to keep yourself on track. </a:t>
            </a:r>
          </a:p>
        </p:txBody>
      </p:sp>
      <p:sp>
        <p:nvSpPr>
          <p:cNvPr id="6" name="Footer Placeholder 5"/>
          <p:cNvSpPr>
            <a:spLocks noGrp="1"/>
          </p:cNvSpPr>
          <p:nvPr>
            <p:ph type="ftr" sz="quarter" idx="11"/>
          </p:nvPr>
        </p:nvSpPr>
        <p:spPr/>
        <p:txBody>
          <a:bodyPr/>
          <a:lstStyle/>
          <a:p>
            <a:pPr>
              <a:defRPr/>
            </a:pPr>
            <a:r>
              <a:rPr lang="en-US" smtClean="0"/>
              <a:t>© J. Paul Robinson, Purdue University</a:t>
            </a:r>
            <a:endParaRPr lang="en-US" dirty="0"/>
          </a:p>
        </p:txBody>
      </p:sp>
      <p:sp>
        <p:nvSpPr>
          <p:cNvPr id="8" name="Date Placeholder 7"/>
          <p:cNvSpPr>
            <a:spLocks noGrp="1"/>
          </p:cNvSpPr>
          <p:nvPr>
            <p:ph type="dt" sz="half" idx="10"/>
          </p:nvPr>
        </p:nvSpPr>
        <p:spPr/>
        <p:txBody>
          <a:bodyPr/>
          <a:lstStyle/>
          <a:p>
            <a:pPr>
              <a:defRPr/>
            </a:pPr>
            <a:fld id="{3EE64F15-D388-498C-95DF-30DC4772B673}" type="datetime12">
              <a:rPr lang="en-US" smtClean="0"/>
              <a:t>12:22 PM</a:t>
            </a:fld>
            <a:endParaRPr lang="en-US"/>
          </a:p>
        </p:txBody>
      </p:sp>
      <p:sp>
        <p:nvSpPr>
          <p:cNvPr id="9" name="Slide Number Placeholder 8"/>
          <p:cNvSpPr>
            <a:spLocks noGrp="1"/>
          </p:cNvSpPr>
          <p:nvPr>
            <p:ph type="sldNum" sz="quarter" idx="12"/>
          </p:nvPr>
        </p:nvSpPr>
        <p:spPr/>
        <p:txBody>
          <a:bodyPr/>
          <a:lstStyle/>
          <a:p>
            <a:pPr>
              <a:defRPr/>
            </a:pPr>
            <a:fld id="{B152AA58-31AB-49D1-9E6D-AC4A8175D4B8}" type="slidenum">
              <a:rPr lang="en-US" smtClean="0"/>
              <a:pPr>
                <a:defRPr/>
              </a:pPr>
              <a:t>13</a:t>
            </a:fld>
            <a:r>
              <a:rPr lang="en-US" smtClean="0"/>
              <a:t> of 46</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sz="4000" dirty="0" smtClean="0"/>
              <a:t>Pointer hints for nervous people</a:t>
            </a:r>
            <a:br>
              <a:rPr lang="en-US" sz="4000" dirty="0" smtClean="0"/>
            </a:br>
            <a:r>
              <a:rPr lang="en-US" sz="2800" dirty="0" smtClean="0"/>
              <a:t>(that’s most people actually!)</a:t>
            </a:r>
            <a:endParaRPr lang="en-US" sz="4000" dirty="0" smtClean="0"/>
          </a:p>
        </p:txBody>
      </p:sp>
      <p:sp>
        <p:nvSpPr>
          <p:cNvPr id="31749" name="Rectangle 3"/>
          <p:cNvSpPr>
            <a:spLocks noGrp="1" noChangeArrowheads="1"/>
          </p:cNvSpPr>
          <p:nvPr>
            <p:ph type="body" idx="1"/>
          </p:nvPr>
        </p:nvSpPr>
        <p:spPr>
          <a:xfrm>
            <a:off x="5105400" y="1752600"/>
            <a:ext cx="3581400" cy="4525963"/>
          </a:xfrm>
          <a:solidFill>
            <a:srgbClr val="CCECFF"/>
          </a:solidFill>
          <a:ln>
            <a:solidFill>
              <a:schemeClr val="tx1">
                <a:lumMod val="50000"/>
                <a:lumOff val="50000"/>
              </a:schemeClr>
            </a:solidFill>
          </a:ln>
        </p:spPr>
        <p:txBody>
          <a:bodyPr/>
          <a:lstStyle/>
          <a:p>
            <a:pPr eaLnBrk="1" hangingPunct="1">
              <a:lnSpc>
                <a:spcPct val="80000"/>
              </a:lnSpc>
            </a:pPr>
            <a:r>
              <a:rPr lang="en-US" sz="2400" dirty="0" smtClean="0"/>
              <a:t>Hold the lectern when you talk – it stops your hands doing funny things. When you become more confident, you can walk away from the lectern.</a:t>
            </a:r>
          </a:p>
          <a:p>
            <a:pPr eaLnBrk="1" hangingPunct="1">
              <a:lnSpc>
                <a:spcPct val="80000"/>
              </a:lnSpc>
            </a:pPr>
            <a:r>
              <a:rPr lang="en-US" sz="2400" dirty="0" smtClean="0"/>
              <a:t>Hold the laser pointer on the edge of the lectern when you point it – then your quivering fingers won’t make the pointer bounce everywhere!!</a:t>
            </a:r>
          </a:p>
        </p:txBody>
      </p:sp>
      <p:pic>
        <p:nvPicPr>
          <p:cNvPr id="31750" name="Picture 4" descr="MCj02971310000[1]"/>
          <p:cNvPicPr>
            <a:picLocks noChangeAspect="1" noChangeArrowheads="1"/>
          </p:cNvPicPr>
          <p:nvPr/>
        </p:nvPicPr>
        <p:blipFill>
          <a:blip r:embed="rId3" cstate="print"/>
          <a:srcRect/>
          <a:stretch>
            <a:fillRect/>
          </a:stretch>
        </p:blipFill>
        <p:spPr bwMode="auto">
          <a:xfrm>
            <a:off x="685800" y="1447800"/>
            <a:ext cx="4311650" cy="48006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 J. Paul Robinson, Purdue University</a:t>
            </a:r>
            <a:endParaRPr lang="en-US" dirty="0"/>
          </a:p>
        </p:txBody>
      </p:sp>
      <p:sp>
        <p:nvSpPr>
          <p:cNvPr id="8" name="Date Placeholder 7"/>
          <p:cNvSpPr>
            <a:spLocks noGrp="1"/>
          </p:cNvSpPr>
          <p:nvPr>
            <p:ph type="dt" sz="half" idx="10"/>
          </p:nvPr>
        </p:nvSpPr>
        <p:spPr/>
        <p:txBody>
          <a:bodyPr/>
          <a:lstStyle/>
          <a:p>
            <a:pPr>
              <a:defRPr/>
            </a:pPr>
            <a:fld id="{9AD91CEA-F84A-43E4-A49D-6A2BDA830946}" type="datetime12">
              <a:rPr lang="en-US" smtClean="0"/>
              <a:t>12:22 PM</a:t>
            </a:fld>
            <a:endParaRPr lang="en-US"/>
          </a:p>
        </p:txBody>
      </p:sp>
      <p:sp>
        <p:nvSpPr>
          <p:cNvPr id="9" name="Slide Number Placeholder 8"/>
          <p:cNvSpPr>
            <a:spLocks noGrp="1"/>
          </p:cNvSpPr>
          <p:nvPr>
            <p:ph type="sldNum" sz="quarter" idx="12"/>
          </p:nvPr>
        </p:nvSpPr>
        <p:spPr/>
        <p:txBody>
          <a:bodyPr/>
          <a:lstStyle/>
          <a:p>
            <a:pPr>
              <a:defRPr/>
            </a:pPr>
            <a:fld id="{B152AA58-31AB-49D1-9E6D-AC4A8175D4B8}" type="slidenum">
              <a:rPr lang="en-US" smtClean="0"/>
              <a:pPr>
                <a:defRPr/>
              </a:pPr>
              <a:t>14</a:t>
            </a:fld>
            <a:r>
              <a:rPr lang="en-US" smtClean="0"/>
              <a:t> of 46</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92162"/>
          </a:xfrm>
        </p:spPr>
        <p:txBody>
          <a:bodyPr/>
          <a:lstStyle/>
          <a:p>
            <a:r>
              <a:rPr lang="en-US" dirty="0" smtClean="0"/>
              <a:t>Fonts</a:t>
            </a:r>
            <a:endParaRPr lang="en-US" dirty="0"/>
          </a:p>
        </p:txBody>
      </p:sp>
      <p:sp>
        <p:nvSpPr>
          <p:cNvPr id="3" name="Content Placeholder 2"/>
          <p:cNvSpPr>
            <a:spLocks noGrp="1"/>
          </p:cNvSpPr>
          <p:nvPr>
            <p:ph idx="1"/>
          </p:nvPr>
        </p:nvSpPr>
        <p:spPr>
          <a:xfrm>
            <a:off x="457200" y="838200"/>
            <a:ext cx="8229600" cy="4525963"/>
          </a:xfrm>
        </p:spPr>
        <p:txBody>
          <a:bodyPr/>
          <a:lstStyle/>
          <a:p>
            <a:r>
              <a:rPr lang="en-US" dirty="0" smtClean="0"/>
              <a:t>Try to use a single, clear font across the entire presentation</a:t>
            </a:r>
          </a:p>
          <a:p>
            <a:r>
              <a:rPr lang="en-US" dirty="0" smtClean="0"/>
              <a:t>Make the text large enough that the audience can read it</a:t>
            </a:r>
          </a:p>
          <a:p>
            <a:r>
              <a:rPr lang="en-US" dirty="0" smtClean="0">
                <a:latin typeface="French Script MT" pitchFamily="66" charset="0"/>
              </a:rPr>
              <a:t>Some fonts are really bad</a:t>
            </a:r>
          </a:p>
          <a:p>
            <a:r>
              <a:rPr lang="en-US" dirty="0" smtClean="0">
                <a:latin typeface="Amienne" pitchFamily="82" charset="0"/>
              </a:rPr>
              <a:t>Some are worse</a:t>
            </a:r>
          </a:p>
          <a:p>
            <a:r>
              <a:rPr lang="en-US" dirty="0" smtClean="0">
                <a:latin typeface="Academy Engraved LET" pitchFamily="2" charset="0"/>
              </a:rPr>
              <a:t>And some should be avoided at all costs</a:t>
            </a:r>
            <a:endParaRPr lang="en-US" dirty="0">
              <a:latin typeface="Academy Engraved LET" pitchFamily="2" charset="0"/>
            </a:endParaRPr>
          </a:p>
        </p:txBody>
      </p:sp>
      <p:sp>
        <p:nvSpPr>
          <p:cNvPr id="6" name="Text Box 4"/>
          <p:cNvSpPr txBox="1">
            <a:spLocks noChangeArrowheads="1"/>
          </p:cNvSpPr>
          <p:nvPr/>
        </p:nvSpPr>
        <p:spPr bwMode="auto">
          <a:xfrm>
            <a:off x="762000" y="5638800"/>
            <a:ext cx="7696200" cy="646331"/>
          </a:xfrm>
          <a:prstGeom prst="rect">
            <a:avLst/>
          </a:prstGeom>
          <a:solidFill>
            <a:srgbClr val="CCFFFF"/>
          </a:solidFill>
          <a:ln w="9525">
            <a:solidFill>
              <a:schemeClr val="tx1">
                <a:lumMod val="50000"/>
                <a:lumOff val="50000"/>
              </a:schemeClr>
            </a:solidFill>
            <a:miter lim="800000"/>
            <a:headEnd/>
            <a:tailEnd/>
          </a:ln>
        </p:spPr>
        <p:txBody>
          <a:bodyPr>
            <a:spAutoFit/>
          </a:bodyPr>
          <a:lstStyle/>
          <a:p>
            <a:r>
              <a:rPr lang="en-US" b="1" dirty="0" smtClean="0"/>
              <a:t>Note:</a:t>
            </a:r>
            <a:r>
              <a:rPr lang="en-US" dirty="0" smtClean="0"/>
              <a:t> You might think that your science is a work of art, but the art is in the science not the art. </a:t>
            </a:r>
            <a:endParaRPr lang="en-US" dirty="0"/>
          </a:p>
        </p:txBody>
      </p:sp>
      <p:sp>
        <p:nvSpPr>
          <p:cNvPr id="8" name="Rectangle 7"/>
          <p:cNvSpPr/>
          <p:nvPr/>
        </p:nvSpPr>
        <p:spPr>
          <a:xfrm rot="19796601">
            <a:off x="254160" y="4984600"/>
            <a:ext cx="7923215" cy="707886"/>
          </a:xfrm>
          <a:prstGeom prst="rect">
            <a:avLst/>
          </a:prstGeom>
          <a:noFill/>
        </p:spPr>
        <p:txBody>
          <a:bodyPr wrap="square" lIns="91440" tIns="45720" rIns="91440" bIns="45720">
            <a:prstTxWarp prst="textArchUp">
              <a:avLst/>
            </a:prstTxWarp>
            <a:spAutoFit/>
            <a:scene3d>
              <a:camera prst="isometricLeftDown"/>
              <a:lightRig rig="threePt" dir="t"/>
            </a:scene3d>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Don’ t even think of doing this!</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Footer Placeholder 6"/>
          <p:cNvSpPr>
            <a:spLocks noGrp="1"/>
          </p:cNvSpPr>
          <p:nvPr>
            <p:ph type="ftr" sz="quarter" idx="11"/>
          </p:nvPr>
        </p:nvSpPr>
        <p:spPr/>
        <p:txBody>
          <a:bodyPr/>
          <a:lstStyle/>
          <a:p>
            <a:pPr>
              <a:defRPr/>
            </a:pPr>
            <a:r>
              <a:rPr lang="en-US" smtClean="0"/>
              <a:t>© J. Paul Robinson, Purdue University</a:t>
            </a:r>
            <a:endParaRPr lang="en-US" dirty="0"/>
          </a:p>
        </p:txBody>
      </p:sp>
      <p:sp>
        <p:nvSpPr>
          <p:cNvPr id="9" name="Date Placeholder 8"/>
          <p:cNvSpPr>
            <a:spLocks noGrp="1"/>
          </p:cNvSpPr>
          <p:nvPr>
            <p:ph type="dt" sz="half" idx="10"/>
          </p:nvPr>
        </p:nvSpPr>
        <p:spPr/>
        <p:txBody>
          <a:bodyPr/>
          <a:lstStyle/>
          <a:p>
            <a:pPr>
              <a:defRPr/>
            </a:pPr>
            <a:fld id="{AF467DB5-8D44-494E-B9D2-62D5C998ADE8}" type="datetime12">
              <a:rPr lang="en-US" smtClean="0"/>
              <a:t>12:22 PM</a:t>
            </a:fld>
            <a:endParaRPr lang="en-US"/>
          </a:p>
        </p:txBody>
      </p:sp>
      <p:sp>
        <p:nvSpPr>
          <p:cNvPr id="11" name="Slide Number Placeholder 10"/>
          <p:cNvSpPr>
            <a:spLocks noGrp="1"/>
          </p:cNvSpPr>
          <p:nvPr>
            <p:ph type="sldNum" sz="quarter" idx="12"/>
          </p:nvPr>
        </p:nvSpPr>
        <p:spPr/>
        <p:txBody>
          <a:bodyPr/>
          <a:lstStyle/>
          <a:p>
            <a:pPr>
              <a:defRPr/>
            </a:pPr>
            <a:fld id="{B152AA58-31AB-49D1-9E6D-AC4A8175D4B8}" type="slidenum">
              <a:rPr lang="en-US" smtClean="0"/>
              <a:pPr>
                <a:defRPr/>
              </a:pPr>
              <a:t>15</a:t>
            </a:fld>
            <a:r>
              <a:rPr lang="en-US" smtClean="0"/>
              <a:t> of 46</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ChangeArrowheads="1"/>
          </p:cNvSpPr>
          <p:nvPr/>
        </p:nvSpPr>
        <p:spPr bwMode="auto">
          <a:xfrm>
            <a:off x="6324600" y="4495800"/>
            <a:ext cx="990600" cy="533400"/>
          </a:xfrm>
          <a:prstGeom prst="rect">
            <a:avLst/>
          </a:prstGeom>
          <a:solidFill>
            <a:schemeClr val="tx1"/>
          </a:solidFill>
          <a:ln w="9525">
            <a:solidFill>
              <a:schemeClr val="tx1"/>
            </a:solidFill>
            <a:miter lim="800000"/>
            <a:headEnd/>
            <a:tailEnd/>
          </a:ln>
        </p:spPr>
        <p:txBody>
          <a:bodyPr wrap="none" anchor="ctr"/>
          <a:lstStyle/>
          <a:p>
            <a:pPr algn="ctr"/>
            <a:r>
              <a:rPr lang="en-US" sz="2800" dirty="0">
                <a:solidFill>
                  <a:schemeClr val="bg1"/>
                </a:solidFill>
              </a:rPr>
              <a:t>White</a:t>
            </a:r>
          </a:p>
        </p:txBody>
      </p:sp>
      <p:sp>
        <p:nvSpPr>
          <p:cNvPr id="32773" name="Rectangle 3"/>
          <p:cNvSpPr>
            <a:spLocks noGrp="1" noChangeArrowheads="1"/>
          </p:cNvSpPr>
          <p:nvPr>
            <p:ph type="title"/>
          </p:nvPr>
        </p:nvSpPr>
        <p:spPr>
          <a:xfrm>
            <a:off x="457200" y="152400"/>
            <a:ext cx="8229600" cy="1143000"/>
          </a:xfrm>
        </p:spPr>
        <p:txBody>
          <a:bodyPr/>
          <a:lstStyle/>
          <a:p>
            <a:pPr eaLnBrk="1" hangingPunct="1"/>
            <a:r>
              <a:rPr lang="en-US" dirty="0" smtClean="0"/>
              <a:t>Using Backgrounds</a:t>
            </a:r>
          </a:p>
        </p:txBody>
      </p:sp>
      <p:sp>
        <p:nvSpPr>
          <p:cNvPr id="32774" name="Rectangle 4"/>
          <p:cNvSpPr>
            <a:spLocks noGrp="1" noChangeArrowheads="1"/>
          </p:cNvSpPr>
          <p:nvPr>
            <p:ph type="body" idx="1"/>
          </p:nvPr>
        </p:nvSpPr>
        <p:spPr>
          <a:xfrm>
            <a:off x="381000" y="1295400"/>
            <a:ext cx="8534400" cy="2925763"/>
          </a:xfrm>
        </p:spPr>
        <p:txBody>
          <a:bodyPr/>
          <a:lstStyle/>
          <a:p>
            <a:pPr eaLnBrk="1" hangingPunct="1">
              <a:lnSpc>
                <a:spcPct val="90000"/>
              </a:lnSpc>
            </a:pPr>
            <a:r>
              <a:rPr lang="en-US" sz="2800" dirty="0" smtClean="0"/>
              <a:t>Backgrounds are fun, but they can be distracting</a:t>
            </a:r>
          </a:p>
          <a:p>
            <a:pPr eaLnBrk="1" hangingPunct="1">
              <a:lnSpc>
                <a:spcPct val="90000"/>
              </a:lnSpc>
            </a:pPr>
            <a:r>
              <a:rPr lang="en-US" sz="2800" dirty="0" smtClean="0"/>
              <a:t>Sometimes you cannot read the text</a:t>
            </a:r>
          </a:p>
          <a:p>
            <a:pPr eaLnBrk="1" hangingPunct="1">
              <a:lnSpc>
                <a:spcPct val="90000"/>
              </a:lnSpc>
            </a:pPr>
            <a:r>
              <a:rPr lang="en-US" sz="2800" dirty="0" smtClean="0"/>
              <a:t>Sometimes they are more interesting than the data</a:t>
            </a:r>
          </a:p>
          <a:p>
            <a:pPr eaLnBrk="1" hangingPunct="1">
              <a:lnSpc>
                <a:spcPct val="90000"/>
              </a:lnSpc>
            </a:pPr>
            <a:r>
              <a:rPr lang="en-US" sz="2800" dirty="0" smtClean="0"/>
              <a:t>They significantly increase the size of the file</a:t>
            </a:r>
          </a:p>
          <a:p>
            <a:pPr eaLnBrk="1" hangingPunct="1">
              <a:lnSpc>
                <a:spcPct val="90000"/>
              </a:lnSpc>
            </a:pPr>
            <a:r>
              <a:rPr lang="en-US" sz="2800" dirty="0" smtClean="0"/>
              <a:t>Sometimes they just look ridiculous</a:t>
            </a:r>
          </a:p>
          <a:p>
            <a:pPr eaLnBrk="1" hangingPunct="1">
              <a:lnSpc>
                <a:spcPct val="90000"/>
              </a:lnSpc>
            </a:pPr>
            <a:r>
              <a:rPr lang="en-US" sz="2800" dirty="0" smtClean="0"/>
              <a:t>It is a well known fact that the most important factor in reading text is …..</a:t>
            </a:r>
            <a:r>
              <a:rPr lang="en-US" sz="2800" b="1" dirty="0" smtClean="0"/>
              <a:t>contrast</a:t>
            </a:r>
          </a:p>
          <a:p>
            <a:pPr eaLnBrk="1" hangingPunct="1">
              <a:lnSpc>
                <a:spcPct val="90000"/>
              </a:lnSpc>
            </a:pPr>
            <a:r>
              <a:rPr lang="en-US" sz="2800" dirty="0" smtClean="0"/>
              <a:t>The best contrast is……Black and</a:t>
            </a:r>
          </a:p>
        </p:txBody>
      </p:sp>
      <p:sp>
        <p:nvSpPr>
          <p:cNvPr id="32775" name="Text Box 5"/>
          <p:cNvSpPr txBox="1">
            <a:spLocks noChangeArrowheads="1"/>
          </p:cNvSpPr>
          <p:nvPr/>
        </p:nvSpPr>
        <p:spPr bwMode="auto">
          <a:xfrm>
            <a:off x="685800" y="5791200"/>
            <a:ext cx="7696200" cy="646331"/>
          </a:xfrm>
          <a:prstGeom prst="rect">
            <a:avLst/>
          </a:prstGeom>
          <a:solidFill>
            <a:srgbClr val="CCFFFF"/>
          </a:solidFill>
          <a:ln w="9525">
            <a:solidFill>
              <a:schemeClr val="tx1">
                <a:lumMod val="50000"/>
                <a:lumOff val="50000"/>
              </a:schemeClr>
            </a:solidFill>
            <a:miter lim="800000"/>
            <a:headEnd/>
            <a:tailEnd/>
          </a:ln>
        </p:spPr>
        <p:txBody>
          <a:bodyPr>
            <a:spAutoFit/>
          </a:bodyPr>
          <a:lstStyle/>
          <a:p>
            <a:r>
              <a:rPr lang="en-US" b="1" dirty="0"/>
              <a:t>So:</a:t>
            </a:r>
            <a:r>
              <a:rPr lang="en-US" dirty="0"/>
              <a:t> Sometimes boring old black and white slides are easier to </a:t>
            </a:r>
            <a:r>
              <a:rPr lang="en-US" dirty="0" smtClean="0"/>
              <a:t>see and are more effective in communicating your message!! </a:t>
            </a:r>
            <a:endParaRPr lang="en-US" dirty="0"/>
          </a:p>
        </p:txBody>
      </p:sp>
      <p:sp>
        <p:nvSpPr>
          <p:cNvPr id="7" name="Footer Placeholder 6"/>
          <p:cNvSpPr>
            <a:spLocks noGrp="1"/>
          </p:cNvSpPr>
          <p:nvPr>
            <p:ph type="ftr" sz="quarter" idx="11"/>
          </p:nvPr>
        </p:nvSpPr>
        <p:spPr/>
        <p:txBody>
          <a:bodyPr/>
          <a:lstStyle/>
          <a:p>
            <a:pPr>
              <a:defRPr/>
            </a:pPr>
            <a:r>
              <a:rPr lang="en-US" smtClean="0"/>
              <a:t>© J. Paul Robinson, Purdue University</a:t>
            </a:r>
            <a:endParaRPr lang="en-US" dirty="0"/>
          </a:p>
        </p:txBody>
      </p:sp>
      <p:sp>
        <p:nvSpPr>
          <p:cNvPr id="9" name="Date Placeholder 8"/>
          <p:cNvSpPr>
            <a:spLocks noGrp="1"/>
          </p:cNvSpPr>
          <p:nvPr>
            <p:ph type="dt" sz="half" idx="10"/>
          </p:nvPr>
        </p:nvSpPr>
        <p:spPr/>
        <p:txBody>
          <a:bodyPr/>
          <a:lstStyle/>
          <a:p>
            <a:pPr>
              <a:defRPr/>
            </a:pPr>
            <a:fld id="{674F668D-FE86-427F-BAC8-2468B07A2608}" type="datetime12">
              <a:rPr lang="en-US" smtClean="0"/>
              <a:t>12:22 PM</a:t>
            </a:fld>
            <a:endParaRPr lang="en-US"/>
          </a:p>
        </p:txBody>
      </p:sp>
      <p:sp>
        <p:nvSpPr>
          <p:cNvPr id="10" name="Slide Number Placeholder 9"/>
          <p:cNvSpPr>
            <a:spLocks noGrp="1"/>
          </p:cNvSpPr>
          <p:nvPr>
            <p:ph type="sldNum" sz="quarter" idx="12"/>
          </p:nvPr>
        </p:nvSpPr>
        <p:spPr/>
        <p:txBody>
          <a:bodyPr/>
          <a:lstStyle/>
          <a:p>
            <a:pPr>
              <a:defRPr/>
            </a:pPr>
            <a:fld id="{B152AA58-31AB-49D1-9E6D-AC4A8175D4B8}" type="slidenum">
              <a:rPr lang="en-US" smtClean="0"/>
              <a:pPr>
                <a:defRPr/>
              </a:pPr>
              <a:t>16</a:t>
            </a:fld>
            <a:r>
              <a:rPr lang="en-US" smtClean="0"/>
              <a:t> of 46</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457200" y="274638"/>
            <a:ext cx="8229600" cy="944562"/>
          </a:xfrm>
        </p:spPr>
        <p:txBody>
          <a:bodyPr/>
          <a:lstStyle/>
          <a:p>
            <a:pPr eaLnBrk="1" hangingPunct="1"/>
            <a:r>
              <a:rPr lang="en-US" smtClean="0"/>
              <a:t>Backgrounds</a:t>
            </a:r>
          </a:p>
        </p:txBody>
      </p:sp>
      <p:sp>
        <p:nvSpPr>
          <p:cNvPr id="33797" name="Rectangle 3"/>
          <p:cNvSpPr>
            <a:spLocks noGrp="1" noChangeArrowheads="1"/>
          </p:cNvSpPr>
          <p:nvPr>
            <p:ph type="body" idx="1"/>
          </p:nvPr>
        </p:nvSpPr>
        <p:spPr>
          <a:xfrm>
            <a:off x="457200" y="1143000"/>
            <a:ext cx="8229600" cy="4525963"/>
          </a:xfrm>
        </p:spPr>
        <p:txBody>
          <a:bodyPr/>
          <a:lstStyle/>
          <a:p>
            <a:pPr eaLnBrk="1" hangingPunct="1"/>
            <a:r>
              <a:rPr lang="en-US" dirty="0" smtClean="0"/>
              <a:t>Be careful when using backgrounds available from templates</a:t>
            </a:r>
          </a:p>
          <a:p>
            <a:pPr eaLnBrk="1" hangingPunct="1"/>
            <a:r>
              <a:rPr lang="en-US" dirty="0" smtClean="0"/>
              <a:t>A more conservative approach is safer</a:t>
            </a:r>
          </a:p>
          <a:p>
            <a:pPr eaLnBrk="1" hangingPunct="1"/>
            <a:r>
              <a:rPr lang="en-US" dirty="0" smtClean="0"/>
              <a:t>You want the audience to focus on your data, not your background</a:t>
            </a:r>
          </a:p>
          <a:p>
            <a:pPr eaLnBrk="1" hangingPunct="1"/>
            <a:r>
              <a:rPr lang="en-US" dirty="0" smtClean="0"/>
              <a:t>If you must, use a simple color like blue</a:t>
            </a:r>
          </a:p>
          <a:p>
            <a:pPr eaLnBrk="1" hangingPunct="1"/>
            <a:r>
              <a:rPr lang="en-US" dirty="0" smtClean="0"/>
              <a:t>Some examples follow in the next 5 slides – the last 2 are not acceptable</a:t>
            </a:r>
          </a:p>
        </p:txBody>
      </p:sp>
      <p:sp>
        <p:nvSpPr>
          <p:cNvPr id="33798" name="Text Box 4"/>
          <p:cNvSpPr txBox="1">
            <a:spLocks noChangeArrowheads="1"/>
          </p:cNvSpPr>
          <p:nvPr/>
        </p:nvSpPr>
        <p:spPr bwMode="auto">
          <a:xfrm>
            <a:off x="685800" y="5562600"/>
            <a:ext cx="7467600" cy="915988"/>
          </a:xfrm>
          <a:prstGeom prst="rect">
            <a:avLst/>
          </a:prstGeom>
          <a:solidFill>
            <a:srgbClr val="CCFFFF"/>
          </a:solidFill>
          <a:ln w="9525">
            <a:solidFill>
              <a:schemeClr val="tx1">
                <a:lumMod val="50000"/>
                <a:lumOff val="50000"/>
              </a:schemeClr>
            </a:solidFill>
            <a:miter lim="800000"/>
            <a:headEnd/>
            <a:tailEnd/>
          </a:ln>
        </p:spPr>
        <p:txBody>
          <a:bodyPr wrap="square">
            <a:spAutoFit/>
          </a:bodyPr>
          <a:lstStyle/>
          <a:p>
            <a:r>
              <a:rPr lang="en-US" b="1"/>
              <a:t>Lesson:</a:t>
            </a:r>
            <a:r>
              <a:rPr lang="en-US"/>
              <a:t> Pretty backgrounds are fun but foolish! It might seem like a good idea at the time, but your audience is thinking ...”</a:t>
            </a:r>
            <a:r>
              <a:rPr lang="en-US" i="1"/>
              <a:t>Oh no, not another symphony of colors</a:t>
            </a:r>
            <a:r>
              <a:rPr lang="en-US"/>
              <a:t>….” </a:t>
            </a:r>
          </a:p>
        </p:txBody>
      </p:sp>
      <p:sp>
        <p:nvSpPr>
          <p:cNvPr id="6" name="Footer Placeholder 5"/>
          <p:cNvSpPr>
            <a:spLocks noGrp="1"/>
          </p:cNvSpPr>
          <p:nvPr>
            <p:ph type="ftr" sz="quarter" idx="11"/>
          </p:nvPr>
        </p:nvSpPr>
        <p:spPr/>
        <p:txBody>
          <a:bodyPr/>
          <a:lstStyle/>
          <a:p>
            <a:pPr>
              <a:defRPr/>
            </a:pPr>
            <a:r>
              <a:rPr lang="en-US" smtClean="0"/>
              <a:t>© J. Paul Robinson, Purdue University</a:t>
            </a:r>
            <a:endParaRPr lang="en-US" dirty="0"/>
          </a:p>
        </p:txBody>
      </p:sp>
      <p:sp>
        <p:nvSpPr>
          <p:cNvPr id="8" name="Date Placeholder 7"/>
          <p:cNvSpPr>
            <a:spLocks noGrp="1"/>
          </p:cNvSpPr>
          <p:nvPr>
            <p:ph type="dt" sz="half" idx="10"/>
          </p:nvPr>
        </p:nvSpPr>
        <p:spPr>
          <a:xfrm>
            <a:off x="8229600" y="6574466"/>
            <a:ext cx="2133600" cy="381000"/>
          </a:xfrm>
        </p:spPr>
        <p:txBody>
          <a:bodyPr/>
          <a:lstStyle/>
          <a:p>
            <a:pPr>
              <a:defRPr/>
            </a:pPr>
            <a:fld id="{B357B0EC-A4EB-490F-8319-7F59A6C6B964}" type="datetime12">
              <a:rPr lang="en-US" smtClean="0"/>
              <a:t>12:22 PM</a:t>
            </a:fld>
            <a:endParaRPr lang="en-US" dirty="0"/>
          </a:p>
        </p:txBody>
      </p:sp>
      <p:sp>
        <p:nvSpPr>
          <p:cNvPr id="9" name="Slide Number Placeholder 8"/>
          <p:cNvSpPr>
            <a:spLocks noGrp="1"/>
          </p:cNvSpPr>
          <p:nvPr>
            <p:ph type="sldNum" sz="quarter" idx="12"/>
          </p:nvPr>
        </p:nvSpPr>
        <p:spPr>
          <a:xfrm>
            <a:off x="5867400" y="6613441"/>
            <a:ext cx="2133600" cy="304800"/>
          </a:xfrm>
        </p:spPr>
        <p:txBody>
          <a:bodyPr/>
          <a:lstStyle/>
          <a:p>
            <a:pPr>
              <a:defRPr/>
            </a:pPr>
            <a:fld id="{B152AA58-31AB-49D1-9E6D-AC4A8175D4B8}" type="slidenum">
              <a:rPr lang="en-US" smtClean="0"/>
              <a:pPr>
                <a:defRPr/>
              </a:pPr>
              <a:t>17</a:t>
            </a:fld>
            <a:r>
              <a:rPr lang="en-US" dirty="0" smtClean="0"/>
              <a:t> of 46</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eaLnBrk="1" hangingPunct="1"/>
            <a:r>
              <a:rPr lang="en-US" smtClean="0"/>
              <a:t>What Resources are Required?</a:t>
            </a:r>
          </a:p>
        </p:txBody>
      </p:sp>
      <p:sp>
        <p:nvSpPr>
          <p:cNvPr id="34821" name="Rectangle 3"/>
          <p:cNvSpPr>
            <a:spLocks noGrp="1" noChangeArrowheads="1"/>
          </p:cNvSpPr>
          <p:nvPr>
            <p:ph type="body" idx="1"/>
          </p:nvPr>
        </p:nvSpPr>
        <p:spPr/>
        <p:txBody>
          <a:bodyPr/>
          <a:lstStyle/>
          <a:p>
            <a:pPr eaLnBrk="1" hangingPunct="1"/>
            <a:r>
              <a:rPr lang="en-US" sz="2800" smtClean="0"/>
              <a:t>Start with educational objectives and goals</a:t>
            </a:r>
          </a:p>
          <a:p>
            <a:pPr eaLnBrk="1" hangingPunct="1"/>
            <a:r>
              <a:rPr lang="en-US" sz="2800" smtClean="0"/>
              <a:t>Define needs based only on the educational objectives</a:t>
            </a:r>
          </a:p>
          <a:p>
            <a:pPr eaLnBrk="1" hangingPunct="1"/>
            <a:r>
              <a:rPr lang="en-US" sz="2800" smtClean="0"/>
              <a:t>Initially identify minimal hardware requirements, beg or borrow if necessary</a:t>
            </a:r>
          </a:p>
          <a:p>
            <a:pPr eaLnBrk="1" hangingPunct="1"/>
            <a:r>
              <a:rPr lang="en-US" sz="2800" smtClean="0"/>
              <a:t>Integrate staff into lab with scientific staff to increase participation</a:t>
            </a:r>
          </a:p>
        </p:txBody>
      </p:sp>
      <p:sp>
        <p:nvSpPr>
          <p:cNvPr id="34822" name="Text Box 4"/>
          <p:cNvSpPr txBox="1">
            <a:spLocks noChangeArrowheads="1"/>
          </p:cNvSpPr>
          <p:nvPr/>
        </p:nvSpPr>
        <p:spPr bwMode="auto">
          <a:xfrm>
            <a:off x="2590800" y="6019800"/>
            <a:ext cx="4114800" cy="366713"/>
          </a:xfrm>
          <a:prstGeom prst="rect">
            <a:avLst/>
          </a:prstGeom>
          <a:solidFill>
            <a:srgbClr val="CCFFFF"/>
          </a:solidFill>
          <a:ln w="9525">
            <a:solidFill>
              <a:schemeClr val="tx1">
                <a:lumMod val="50000"/>
                <a:lumOff val="50000"/>
              </a:schemeClr>
            </a:solidFill>
            <a:miter lim="800000"/>
            <a:headEnd/>
            <a:tailEnd/>
          </a:ln>
        </p:spPr>
        <p:txBody>
          <a:bodyPr>
            <a:spAutoFit/>
          </a:bodyPr>
          <a:lstStyle/>
          <a:p>
            <a:r>
              <a:rPr lang="en-US" b="1"/>
              <a:t>So:</a:t>
            </a:r>
            <a:r>
              <a:rPr lang="en-US"/>
              <a:t> Very plain example slide. No frills.</a:t>
            </a:r>
          </a:p>
        </p:txBody>
      </p:sp>
      <p:sp>
        <p:nvSpPr>
          <p:cNvPr id="6" name="Footer Placeholder 5"/>
          <p:cNvSpPr>
            <a:spLocks noGrp="1"/>
          </p:cNvSpPr>
          <p:nvPr>
            <p:ph type="ftr" sz="quarter" idx="11"/>
          </p:nvPr>
        </p:nvSpPr>
        <p:spPr/>
        <p:txBody>
          <a:bodyPr/>
          <a:lstStyle/>
          <a:p>
            <a:pPr>
              <a:defRPr/>
            </a:pPr>
            <a:r>
              <a:rPr lang="en-US" smtClean="0"/>
              <a:t>© J. Paul Robinson, Purdue University</a:t>
            </a:r>
            <a:endParaRPr lang="en-US" dirty="0"/>
          </a:p>
        </p:txBody>
      </p:sp>
      <p:sp>
        <p:nvSpPr>
          <p:cNvPr id="8" name="Date Placeholder 7"/>
          <p:cNvSpPr>
            <a:spLocks noGrp="1"/>
          </p:cNvSpPr>
          <p:nvPr>
            <p:ph type="dt" sz="half" idx="10"/>
          </p:nvPr>
        </p:nvSpPr>
        <p:spPr>
          <a:xfrm>
            <a:off x="8229600" y="6629400"/>
            <a:ext cx="2133600" cy="381000"/>
          </a:xfrm>
        </p:spPr>
        <p:txBody>
          <a:bodyPr/>
          <a:lstStyle/>
          <a:p>
            <a:pPr>
              <a:defRPr/>
            </a:pPr>
            <a:fld id="{ED57666C-150B-4107-A750-DC0D58301591}" type="datetime12">
              <a:rPr lang="en-US" smtClean="0"/>
              <a:t>12:22 PM</a:t>
            </a:fld>
            <a:endParaRPr lang="en-US" dirty="0"/>
          </a:p>
        </p:txBody>
      </p:sp>
      <p:sp>
        <p:nvSpPr>
          <p:cNvPr id="9" name="Slide Number Placeholder 8"/>
          <p:cNvSpPr>
            <a:spLocks noGrp="1"/>
          </p:cNvSpPr>
          <p:nvPr>
            <p:ph type="sldNum" sz="quarter" idx="12"/>
          </p:nvPr>
        </p:nvSpPr>
        <p:spPr>
          <a:xfrm>
            <a:off x="6019800" y="6629400"/>
            <a:ext cx="2133600" cy="304800"/>
          </a:xfrm>
        </p:spPr>
        <p:txBody>
          <a:bodyPr/>
          <a:lstStyle/>
          <a:p>
            <a:pPr>
              <a:defRPr/>
            </a:pPr>
            <a:fld id="{B152AA58-31AB-49D1-9E6D-AC4A8175D4B8}" type="slidenum">
              <a:rPr lang="en-US" smtClean="0"/>
              <a:pPr>
                <a:defRPr/>
              </a:pPr>
              <a:t>18</a:t>
            </a:fld>
            <a:r>
              <a:rPr lang="en-US" dirty="0" smtClean="0"/>
              <a:t> of 46</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smtClean="0"/>
              <a:t>What Resources are Required?</a:t>
            </a:r>
          </a:p>
        </p:txBody>
      </p:sp>
      <p:sp>
        <p:nvSpPr>
          <p:cNvPr id="35844" name="Rectangle 3"/>
          <p:cNvSpPr>
            <a:spLocks noGrp="1" noChangeArrowheads="1"/>
          </p:cNvSpPr>
          <p:nvPr>
            <p:ph type="body" idx="1"/>
          </p:nvPr>
        </p:nvSpPr>
        <p:spPr/>
        <p:txBody>
          <a:bodyPr/>
          <a:lstStyle/>
          <a:p>
            <a:pPr eaLnBrk="1" hangingPunct="1"/>
            <a:r>
              <a:rPr lang="en-US" sz="2800" smtClean="0"/>
              <a:t>Start with educational objectives and goals</a:t>
            </a:r>
          </a:p>
          <a:p>
            <a:pPr eaLnBrk="1" hangingPunct="1"/>
            <a:r>
              <a:rPr lang="en-US" sz="2800" smtClean="0"/>
              <a:t>Define needs based only on the educational objectives</a:t>
            </a:r>
          </a:p>
          <a:p>
            <a:pPr eaLnBrk="1" hangingPunct="1"/>
            <a:r>
              <a:rPr lang="en-US" sz="2800" smtClean="0"/>
              <a:t>Initially identify minimal hardware requirements, beg or borrow if necessary</a:t>
            </a:r>
          </a:p>
          <a:p>
            <a:pPr eaLnBrk="1" hangingPunct="1"/>
            <a:r>
              <a:rPr lang="en-US" sz="2800" smtClean="0"/>
              <a:t>Integrate staff into lab with scientific staff to increase participation</a:t>
            </a:r>
          </a:p>
          <a:p>
            <a:pPr eaLnBrk="1" hangingPunct="1"/>
            <a:endParaRPr lang="en-US" sz="2800" smtClean="0"/>
          </a:p>
        </p:txBody>
      </p:sp>
      <p:sp>
        <p:nvSpPr>
          <p:cNvPr id="35845" name="Text Box 4"/>
          <p:cNvSpPr txBox="1">
            <a:spLocks noChangeArrowheads="1"/>
          </p:cNvSpPr>
          <p:nvPr/>
        </p:nvSpPr>
        <p:spPr bwMode="auto">
          <a:xfrm>
            <a:off x="2133600" y="5562600"/>
            <a:ext cx="5486400" cy="641350"/>
          </a:xfrm>
          <a:prstGeom prst="rect">
            <a:avLst/>
          </a:prstGeom>
          <a:solidFill>
            <a:srgbClr val="CCFFFF"/>
          </a:solidFill>
          <a:ln w="9525">
            <a:solidFill>
              <a:schemeClr val="tx1">
                <a:lumMod val="50000"/>
                <a:lumOff val="50000"/>
              </a:schemeClr>
            </a:solidFill>
            <a:miter lim="800000"/>
            <a:headEnd/>
            <a:tailEnd/>
          </a:ln>
        </p:spPr>
        <p:txBody>
          <a:bodyPr>
            <a:spAutoFit/>
          </a:bodyPr>
          <a:lstStyle/>
          <a:p>
            <a:r>
              <a:rPr lang="en-US" b="1" dirty="0"/>
              <a:t>So:</a:t>
            </a:r>
            <a:r>
              <a:rPr lang="en-US" dirty="0"/>
              <a:t> Good example slide (logo and top bar work OK) Colors are muted and tasteful</a:t>
            </a:r>
          </a:p>
        </p:txBody>
      </p:sp>
      <p:sp>
        <p:nvSpPr>
          <p:cNvPr id="6" name="Footer Placeholder 5"/>
          <p:cNvSpPr>
            <a:spLocks noGrp="1"/>
          </p:cNvSpPr>
          <p:nvPr>
            <p:ph type="ftr" sz="quarter" idx="11"/>
          </p:nvPr>
        </p:nvSpPr>
        <p:spPr>
          <a:xfrm>
            <a:off x="2286000" y="6477000"/>
            <a:ext cx="3276600" cy="304800"/>
          </a:xfrm>
        </p:spPr>
        <p:txBody>
          <a:bodyPr/>
          <a:lstStyle/>
          <a:p>
            <a:pPr>
              <a:defRPr/>
            </a:pPr>
            <a:r>
              <a:rPr lang="en-US" dirty="0" smtClean="0"/>
              <a:t>© J. Paul Robinson, Purdue University</a:t>
            </a:r>
            <a:endParaRPr lang="en-US" dirty="0"/>
          </a:p>
        </p:txBody>
      </p:sp>
      <p:sp>
        <p:nvSpPr>
          <p:cNvPr id="8" name="Date Placeholder 7"/>
          <p:cNvSpPr>
            <a:spLocks noGrp="1"/>
          </p:cNvSpPr>
          <p:nvPr>
            <p:ph type="dt" sz="half" idx="10"/>
          </p:nvPr>
        </p:nvSpPr>
        <p:spPr/>
        <p:txBody>
          <a:bodyPr/>
          <a:lstStyle/>
          <a:p>
            <a:pPr>
              <a:defRPr/>
            </a:pPr>
            <a:fld id="{B0BCE411-D67F-4A66-8A15-51528BBCC28F}" type="datetime12">
              <a:rPr lang="en-US" smtClean="0"/>
              <a:t>12:22 PM</a:t>
            </a:fld>
            <a:endParaRPr lang="en-US"/>
          </a:p>
        </p:txBody>
      </p:sp>
      <p:sp>
        <p:nvSpPr>
          <p:cNvPr id="9" name="Slide Number Placeholder 8"/>
          <p:cNvSpPr>
            <a:spLocks noGrp="1"/>
          </p:cNvSpPr>
          <p:nvPr>
            <p:ph type="sldNum" sz="quarter" idx="12"/>
          </p:nvPr>
        </p:nvSpPr>
        <p:spPr/>
        <p:txBody>
          <a:bodyPr/>
          <a:lstStyle/>
          <a:p>
            <a:pPr>
              <a:defRPr/>
            </a:pPr>
            <a:fld id="{B4F5A78E-6ABA-4D45-949F-83A28FBA7539}"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457200" y="304800"/>
            <a:ext cx="8229600" cy="1143000"/>
          </a:xfrm>
        </p:spPr>
        <p:txBody>
          <a:bodyPr/>
          <a:lstStyle/>
          <a:p>
            <a:pPr eaLnBrk="1" hangingPunct="1"/>
            <a:r>
              <a:rPr lang="en-US" dirty="0" smtClean="0"/>
              <a:t>Goals of this Presentation</a:t>
            </a:r>
          </a:p>
        </p:txBody>
      </p:sp>
      <p:sp>
        <p:nvSpPr>
          <p:cNvPr id="20485" name="Rectangle 3"/>
          <p:cNvSpPr>
            <a:spLocks noGrp="1" noChangeArrowheads="1"/>
          </p:cNvSpPr>
          <p:nvPr>
            <p:ph type="body" idx="1"/>
          </p:nvPr>
        </p:nvSpPr>
        <p:spPr>
          <a:xfrm>
            <a:off x="457200" y="1600200"/>
            <a:ext cx="8229600" cy="4038600"/>
          </a:xfrm>
        </p:spPr>
        <p:txBody>
          <a:bodyPr/>
          <a:lstStyle/>
          <a:p>
            <a:pPr eaLnBrk="1" hangingPunct="1"/>
            <a:r>
              <a:rPr lang="en-US" sz="2800" dirty="0" smtClean="0"/>
              <a:t>To demonstrate good principles for public presentations</a:t>
            </a:r>
          </a:p>
          <a:p>
            <a:pPr eaLnBrk="1" hangingPunct="1"/>
            <a:r>
              <a:rPr lang="en-US" sz="2800" dirty="0" smtClean="0"/>
              <a:t>To show how use slides effectively</a:t>
            </a:r>
          </a:p>
          <a:p>
            <a:pPr eaLnBrk="1" hangingPunct="1"/>
            <a:r>
              <a:rPr lang="en-US" sz="2800" dirty="0" smtClean="0"/>
              <a:t>To demonstrate good and bad slides, distracting habits, some suggestions to assist your presentation</a:t>
            </a:r>
          </a:p>
          <a:p>
            <a:pPr eaLnBrk="1" hangingPunct="1"/>
            <a:r>
              <a:rPr lang="en-US" sz="2800" dirty="0" smtClean="0"/>
              <a:t>To provide a baseline for a good presentation</a:t>
            </a:r>
          </a:p>
          <a:p>
            <a:pPr eaLnBrk="1" hangingPunct="1"/>
            <a:r>
              <a:rPr lang="en-US" sz="2800" dirty="0" smtClean="0"/>
              <a:t>Some tips on better communication</a:t>
            </a:r>
          </a:p>
          <a:p>
            <a:pPr eaLnBrk="1" hangingPunct="1"/>
            <a:endParaRPr lang="en-US" sz="2800" dirty="0" smtClean="0"/>
          </a:p>
          <a:p>
            <a:pPr eaLnBrk="1" hangingPunct="1"/>
            <a:endParaRPr lang="en-US" sz="2800" dirty="0" smtClean="0"/>
          </a:p>
        </p:txBody>
      </p:sp>
      <p:sp>
        <p:nvSpPr>
          <p:cNvPr id="5" name="Footer Placeholder 4"/>
          <p:cNvSpPr>
            <a:spLocks noGrp="1"/>
          </p:cNvSpPr>
          <p:nvPr>
            <p:ph type="ftr" sz="quarter" idx="11"/>
          </p:nvPr>
        </p:nvSpPr>
        <p:spPr/>
        <p:txBody>
          <a:bodyPr/>
          <a:lstStyle/>
          <a:p>
            <a:pPr>
              <a:defRPr/>
            </a:pPr>
            <a:r>
              <a:rPr lang="en-US" dirty="0" smtClean="0"/>
              <a:t>© J. Paul Robinson, Purdue University</a:t>
            </a:r>
            <a:endParaRPr lang="en-US" dirty="0"/>
          </a:p>
        </p:txBody>
      </p:sp>
      <p:sp>
        <p:nvSpPr>
          <p:cNvPr id="7" name="Date Placeholder 6"/>
          <p:cNvSpPr>
            <a:spLocks noGrp="1"/>
          </p:cNvSpPr>
          <p:nvPr>
            <p:ph type="dt" sz="half" idx="10"/>
          </p:nvPr>
        </p:nvSpPr>
        <p:spPr/>
        <p:txBody>
          <a:bodyPr/>
          <a:lstStyle/>
          <a:p>
            <a:pPr>
              <a:defRPr/>
            </a:pPr>
            <a:fld id="{32810D52-9D22-464A-B541-D2A343897605}" type="datetime12">
              <a:rPr lang="en-US" smtClean="0"/>
              <a:t>12:22 PM</a:t>
            </a:fld>
            <a:endParaRPr lang="en-US"/>
          </a:p>
        </p:txBody>
      </p:sp>
      <p:sp>
        <p:nvSpPr>
          <p:cNvPr id="8" name="Slide Number Placeholder 7"/>
          <p:cNvSpPr>
            <a:spLocks noGrp="1"/>
          </p:cNvSpPr>
          <p:nvPr>
            <p:ph type="sldNum" sz="quarter" idx="12"/>
          </p:nvPr>
        </p:nvSpPr>
        <p:spPr/>
        <p:txBody>
          <a:bodyPr/>
          <a:lstStyle/>
          <a:p>
            <a:pPr>
              <a:defRPr/>
            </a:pPr>
            <a:fld id="{B152AA58-31AB-49D1-9E6D-AC4A8175D4B8}" type="slidenum">
              <a:rPr lang="en-US" smtClean="0"/>
              <a:pPr>
                <a:defRPr/>
              </a:pPr>
              <a:t>2</a:t>
            </a:fld>
            <a:r>
              <a:rPr lang="en-US" smtClean="0"/>
              <a:t> of 46</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AutoShape 2"/>
          <p:cNvSpPr>
            <a:spLocks noGrp="1" noChangeArrowheads="1"/>
          </p:cNvSpPr>
          <p:nvPr>
            <p:ph type="title"/>
          </p:nvPr>
        </p:nvSpPr>
        <p:spPr/>
        <p:txBody>
          <a:bodyPr/>
          <a:lstStyle/>
          <a:p>
            <a:pPr eaLnBrk="1" hangingPunct="1"/>
            <a:r>
              <a:rPr lang="en-US" smtClean="0"/>
              <a:t>What Resources are Required?</a:t>
            </a:r>
          </a:p>
        </p:txBody>
      </p:sp>
      <p:sp>
        <p:nvSpPr>
          <p:cNvPr id="36868" name="Rectangle 3"/>
          <p:cNvSpPr>
            <a:spLocks noGrp="1" noChangeArrowheads="1"/>
          </p:cNvSpPr>
          <p:nvPr>
            <p:ph type="body" idx="1"/>
          </p:nvPr>
        </p:nvSpPr>
        <p:spPr/>
        <p:txBody>
          <a:bodyPr/>
          <a:lstStyle/>
          <a:p>
            <a:pPr eaLnBrk="1" hangingPunct="1"/>
            <a:r>
              <a:rPr lang="en-US" smtClean="0"/>
              <a:t>Start with educational objectives and goals</a:t>
            </a:r>
          </a:p>
          <a:p>
            <a:pPr eaLnBrk="1" hangingPunct="1"/>
            <a:r>
              <a:rPr lang="en-US" smtClean="0"/>
              <a:t>Define needs based only on the educational objectives</a:t>
            </a:r>
          </a:p>
          <a:p>
            <a:pPr eaLnBrk="1" hangingPunct="1"/>
            <a:r>
              <a:rPr lang="en-US" smtClean="0"/>
              <a:t>Initially identify minimal hardware requirements, beg or borrow if necessary</a:t>
            </a:r>
          </a:p>
          <a:p>
            <a:pPr eaLnBrk="1" hangingPunct="1"/>
            <a:r>
              <a:rPr lang="en-US" smtClean="0"/>
              <a:t>Integrate staff into lab with scientific staff to increase participation</a:t>
            </a:r>
          </a:p>
          <a:p>
            <a:pPr eaLnBrk="1" hangingPunct="1"/>
            <a:endParaRPr lang="en-US" smtClean="0"/>
          </a:p>
        </p:txBody>
      </p:sp>
      <p:sp>
        <p:nvSpPr>
          <p:cNvPr id="36869" name="Text Box 4"/>
          <p:cNvSpPr txBox="1">
            <a:spLocks noChangeArrowheads="1"/>
          </p:cNvSpPr>
          <p:nvPr/>
        </p:nvSpPr>
        <p:spPr bwMode="auto">
          <a:xfrm>
            <a:off x="4724400" y="5638800"/>
            <a:ext cx="4032250" cy="366713"/>
          </a:xfrm>
          <a:prstGeom prst="rect">
            <a:avLst/>
          </a:prstGeom>
          <a:noFill/>
          <a:ln w="9525">
            <a:noFill/>
            <a:miter lim="800000"/>
            <a:headEnd/>
            <a:tailEnd/>
          </a:ln>
        </p:spPr>
        <p:txBody>
          <a:bodyPr wrap="none">
            <a:spAutoFit/>
          </a:bodyPr>
          <a:lstStyle/>
          <a:p>
            <a:r>
              <a:rPr lang="en-US" dirty="0"/>
              <a:t>Good example slide –top and side bar</a:t>
            </a:r>
          </a:p>
        </p:txBody>
      </p:sp>
      <p:sp>
        <p:nvSpPr>
          <p:cNvPr id="36870" name="Text Box 5"/>
          <p:cNvSpPr txBox="1">
            <a:spLocks noChangeArrowheads="1"/>
          </p:cNvSpPr>
          <p:nvPr/>
        </p:nvSpPr>
        <p:spPr bwMode="auto">
          <a:xfrm>
            <a:off x="838200" y="5943600"/>
            <a:ext cx="6629400" cy="641350"/>
          </a:xfrm>
          <a:prstGeom prst="rect">
            <a:avLst/>
          </a:prstGeom>
          <a:solidFill>
            <a:srgbClr val="CCFFFF"/>
          </a:solidFill>
          <a:ln w="9525">
            <a:solidFill>
              <a:schemeClr val="tx1">
                <a:lumMod val="50000"/>
                <a:lumOff val="50000"/>
              </a:schemeClr>
            </a:solidFill>
            <a:miter lim="800000"/>
            <a:headEnd/>
            <a:tailEnd/>
          </a:ln>
        </p:spPr>
        <p:txBody>
          <a:bodyPr wrap="square">
            <a:spAutoFit/>
          </a:bodyPr>
          <a:lstStyle/>
          <a:p>
            <a:r>
              <a:rPr lang="en-US" b="1"/>
              <a:t>So:</a:t>
            </a:r>
            <a:r>
              <a:rPr lang="en-US"/>
              <a:t> Good example slide (side/top bar work OK) Colors are fine, note slide number on left.</a:t>
            </a:r>
          </a:p>
        </p:txBody>
      </p:sp>
      <p:sp>
        <p:nvSpPr>
          <p:cNvPr id="8" name="Footer Placeholder 7"/>
          <p:cNvSpPr>
            <a:spLocks noGrp="1"/>
          </p:cNvSpPr>
          <p:nvPr>
            <p:ph type="ftr" sz="quarter" idx="11"/>
          </p:nvPr>
        </p:nvSpPr>
        <p:spPr>
          <a:xfrm>
            <a:off x="762000" y="6400800"/>
            <a:ext cx="4800600" cy="457200"/>
          </a:xfrm>
        </p:spPr>
        <p:txBody>
          <a:bodyPr/>
          <a:lstStyle/>
          <a:p>
            <a:pPr>
              <a:defRPr/>
            </a:pPr>
            <a:r>
              <a:rPr lang="en-US" sz="1100" dirty="0" smtClean="0"/>
              <a:t>© J. Paul Robinson, Purdue University</a:t>
            </a:r>
            <a:endParaRPr lang="en-US" sz="1100" dirty="0"/>
          </a:p>
        </p:txBody>
      </p:sp>
      <p:sp>
        <p:nvSpPr>
          <p:cNvPr id="9" name="Date Placeholder 8"/>
          <p:cNvSpPr>
            <a:spLocks noGrp="1"/>
          </p:cNvSpPr>
          <p:nvPr>
            <p:ph type="dt" sz="half" idx="10"/>
          </p:nvPr>
        </p:nvSpPr>
        <p:spPr>
          <a:xfrm>
            <a:off x="6553200" y="6383337"/>
            <a:ext cx="1219200" cy="474663"/>
          </a:xfrm>
        </p:spPr>
        <p:txBody>
          <a:bodyPr/>
          <a:lstStyle/>
          <a:p>
            <a:pPr>
              <a:defRPr/>
            </a:pPr>
            <a:fld id="{0923BE8E-428B-4B26-93D1-94A40A853A5F}" type="datetime12">
              <a:rPr lang="en-US" smtClean="0"/>
              <a:t>12:22 PM</a:t>
            </a:fld>
            <a:endParaRPr lang="en-US" dirty="0"/>
          </a:p>
        </p:txBody>
      </p:sp>
      <p:sp>
        <p:nvSpPr>
          <p:cNvPr id="10" name="Slide Number Placeholder 9"/>
          <p:cNvSpPr>
            <a:spLocks noGrp="1"/>
          </p:cNvSpPr>
          <p:nvPr>
            <p:ph type="sldNum" sz="quarter" idx="12"/>
          </p:nvPr>
        </p:nvSpPr>
        <p:spPr/>
        <p:txBody>
          <a:bodyPr/>
          <a:lstStyle/>
          <a:p>
            <a:pPr>
              <a:defRPr/>
            </a:pPr>
            <a:fld id="{D69942AC-2893-4363-B970-2047C5FB6AC9}"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mtClean="0"/>
              <a:t>What Resources are Required?</a:t>
            </a:r>
          </a:p>
        </p:txBody>
      </p:sp>
      <p:sp>
        <p:nvSpPr>
          <p:cNvPr id="59395" name="Rectangle 3"/>
          <p:cNvSpPr>
            <a:spLocks noGrp="1" noChangeArrowheads="1"/>
          </p:cNvSpPr>
          <p:nvPr>
            <p:ph type="body" idx="1"/>
          </p:nvPr>
        </p:nvSpPr>
        <p:spPr/>
        <p:txBody>
          <a:bodyPr/>
          <a:lstStyle/>
          <a:p>
            <a:pPr eaLnBrk="1" hangingPunct="1">
              <a:defRPr/>
            </a:pPr>
            <a:r>
              <a:rPr lang="en-US" dirty="0" smtClean="0"/>
              <a:t>Start with educational objectives and goals</a:t>
            </a:r>
          </a:p>
          <a:p>
            <a:pPr eaLnBrk="1" hangingPunct="1">
              <a:defRPr/>
            </a:pPr>
            <a:r>
              <a:rPr lang="en-US" dirty="0" smtClean="0"/>
              <a:t>Define needs based only on the educational objectives</a:t>
            </a:r>
          </a:p>
          <a:p>
            <a:pPr eaLnBrk="1" hangingPunct="1">
              <a:defRPr/>
            </a:pPr>
            <a:r>
              <a:rPr lang="en-US" dirty="0" smtClean="0"/>
              <a:t>Initially identify minimal hardware requirements, beg or borrow if necessary</a:t>
            </a:r>
          </a:p>
          <a:p>
            <a:pPr eaLnBrk="1" hangingPunct="1">
              <a:defRPr/>
            </a:pPr>
            <a:r>
              <a:rPr lang="en-US" dirty="0" smtClean="0"/>
              <a:t>Integrate staff into lab with scientific staff to increase participation</a:t>
            </a:r>
          </a:p>
          <a:p>
            <a:pPr eaLnBrk="1" hangingPunct="1">
              <a:defRPr/>
            </a:pPr>
            <a:endParaRPr lang="en-US" dirty="0" smtClean="0"/>
          </a:p>
        </p:txBody>
      </p:sp>
      <p:sp>
        <p:nvSpPr>
          <p:cNvPr id="37893" name="Text Box 4"/>
          <p:cNvSpPr txBox="1">
            <a:spLocks noChangeArrowheads="1"/>
          </p:cNvSpPr>
          <p:nvPr/>
        </p:nvSpPr>
        <p:spPr bwMode="auto">
          <a:xfrm>
            <a:off x="6400800" y="6324600"/>
            <a:ext cx="2185214" cy="369332"/>
          </a:xfrm>
          <a:prstGeom prst="rect">
            <a:avLst/>
          </a:prstGeom>
          <a:noFill/>
          <a:ln w="9525">
            <a:noFill/>
            <a:miter lim="800000"/>
            <a:headEnd/>
            <a:tailEnd/>
          </a:ln>
        </p:spPr>
        <p:txBody>
          <a:bodyPr wrap="none">
            <a:spAutoFit/>
          </a:bodyPr>
          <a:lstStyle/>
          <a:p>
            <a:r>
              <a:rPr lang="en-US" dirty="0"/>
              <a:t>BAD </a:t>
            </a:r>
            <a:r>
              <a:rPr lang="en-US" dirty="0" smtClean="0"/>
              <a:t>, BAD  </a:t>
            </a:r>
            <a:r>
              <a:rPr lang="en-US" dirty="0"/>
              <a:t>slide – </a:t>
            </a:r>
          </a:p>
        </p:txBody>
      </p:sp>
      <p:sp>
        <p:nvSpPr>
          <p:cNvPr id="37894" name="Text Box 5"/>
          <p:cNvSpPr txBox="1">
            <a:spLocks noChangeArrowheads="1"/>
          </p:cNvSpPr>
          <p:nvPr/>
        </p:nvSpPr>
        <p:spPr bwMode="auto">
          <a:xfrm>
            <a:off x="685800" y="5715000"/>
            <a:ext cx="5638800" cy="641350"/>
          </a:xfrm>
          <a:prstGeom prst="rect">
            <a:avLst/>
          </a:prstGeom>
          <a:solidFill>
            <a:srgbClr val="CCFFFF"/>
          </a:solidFill>
          <a:ln w="9525">
            <a:solidFill>
              <a:schemeClr val="tx1">
                <a:lumMod val="50000"/>
                <a:lumOff val="50000"/>
              </a:schemeClr>
            </a:solidFill>
            <a:miter lim="800000"/>
            <a:headEnd/>
            <a:tailEnd/>
          </a:ln>
        </p:spPr>
        <p:txBody>
          <a:bodyPr>
            <a:spAutoFit/>
          </a:bodyPr>
          <a:lstStyle/>
          <a:p>
            <a:r>
              <a:rPr lang="en-US" b="1">
                <a:solidFill>
                  <a:srgbClr val="000000"/>
                </a:solidFill>
              </a:rPr>
              <a:t>So:</a:t>
            </a:r>
            <a:r>
              <a:rPr lang="en-US">
                <a:solidFill>
                  <a:srgbClr val="000000"/>
                </a:solidFill>
              </a:rPr>
              <a:t> BAD example slide - nasty background – its very distracting and much more interesting than the text!!</a:t>
            </a:r>
          </a:p>
        </p:txBody>
      </p:sp>
      <p:sp>
        <p:nvSpPr>
          <p:cNvPr id="7" name="Footer Placeholder 6"/>
          <p:cNvSpPr>
            <a:spLocks noGrp="1"/>
          </p:cNvSpPr>
          <p:nvPr>
            <p:ph type="ftr" sz="quarter" idx="11"/>
          </p:nvPr>
        </p:nvSpPr>
        <p:spPr>
          <a:xfrm>
            <a:off x="1600200" y="6381750"/>
            <a:ext cx="3657600" cy="476250"/>
          </a:xfrm>
        </p:spPr>
        <p:txBody>
          <a:bodyPr/>
          <a:lstStyle/>
          <a:p>
            <a:pPr>
              <a:defRPr/>
            </a:pPr>
            <a:r>
              <a:rPr lang="en-US" dirty="0" smtClean="0"/>
              <a:t>© J. Paul Robinson, Purdue University</a:t>
            </a:r>
            <a:endParaRPr lang="en-US" dirty="0"/>
          </a:p>
        </p:txBody>
      </p:sp>
      <p:sp>
        <p:nvSpPr>
          <p:cNvPr id="9" name="Date Placeholder 8"/>
          <p:cNvSpPr>
            <a:spLocks noGrp="1"/>
          </p:cNvSpPr>
          <p:nvPr>
            <p:ph type="dt" sz="half" idx="10"/>
          </p:nvPr>
        </p:nvSpPr>
        <p:spPr/>
        <p:txBody>
          <a:bodyPr/>
          <a:lstStyle/>
          <a:p>
            <a:pPr>
              <a:defRPr/>
            </a:pPr>
            <a:fld id="{151064FA-8910-457E-B990-D272483097A8}" type="datetime12">
              <a:rPr lang="en-US" smtClean="0"/>
              <a:t>12:22 PM</a:t>
            </a:fld>
            <a:endParaRPr lang="en-US"/>
          </a:p>
        </p:txBody>
      </p:sp>
      <p:sp>
        <p:nvSpPr>
          <p:cNvPr id="10" name="Slide Number Placeholder 9"/>
          <p:cNvSpPr>
            <a:spLocks noGrp="1"/>
          </p:cNvSpPr>
          <p:nvPr>
            <p:ph type="sldNum" sz="quarter" idx="12"/>
          </p:nvPr>
        </p:nvSpPr>
        <p:spPr/>
        <p:txBody>
          <a:bodyPr/>
          <a:lstStyle/>
          <a:p>
            <a:pPr>
              <a:defRPr/>
            </a:pPr>
            <a:fld id="{E48257D8-0FBF-4816-BF71-4FCFA8A32004}"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smtClean="0"/>
              <a:t>What Resources are Required?</a:t>
            </a:r>
          </a:p>
        </p:txBody>
      </p:sp>
      <p:sp>
        <p:nvSpPr>
          <p:cNvPr id="38916" name="Rectangle 3"/>
          <p:cNvSpPr>
            <a:spLocks noGrp="1" noChangeArrowheads="1"/>
          </p:cNvSpPr>
          <p:nvPr>
            <p:ph type="body" idx="1"/>
          </p:nvPr>
        </p:nvSpPr>
        <p:spPr/>
        <p:txBody>
          <a:bodyPr/>
          <a:lstStyle/>
          <a:p>
            <a:pPr eaLnBrk="1" hangingPunct="1"/>
            <a:r>
              <a:rPr lang="en-US" sz="2400" dirty="0" smtClean="0"/>
              <a:t>Start with educational objectives and goals</a:t>
            </a:r>
          </a:p>
          <a:p>
            <a:pPr eaLnBrk="1" hangingPunct="1"/>
            <a:r>
              <a:rPr lang="en-US" sz="2400" dirty="0" smtClean="0"/>
              <a:t>Define needs based only on the educational objectives</a:t>
            </a:r>
          </a:p>
          <a:p>
            <a:pPr eaLnBrk="1" hangingPunct="1"/>
            <a:r>
              <a:rPr lang="en-US" sz="2400" dirty="0" smtClean="0"/>
              <a:t>Initially identify minimal hardware requirements, beg or borrow if necessary</a:t>
            </a:r>
          </a:p>
          <a:p>
            <a:pPr eaLnBrk="1" hangingPunct="1"/>
            <a:r>
              <a:rPr lang="en-US" sz="2400" dirty="0" smtClean="0"/>
              <a:t>Integrate staff into lab with scientific staff to increase participation</a:t>
            </a:r>
          </a:p>
          <a:p>
            <a:pPr eaLnBrk="1" hangingPunct="1"/>
            <a:endParaRPr lang="en-US" sz="2800" dirty="0" smtClean="0"/>
          </a:p>
        </p:txBody>
      </p:sp>
      <p:sp>
        <p:nvSpPr>
          <p:cNvPr id="38917" name="Text Box 4"/>
          <p:cNvSpPr txBox="1">
            <a:spLocks noChangeArrowheads="1"/>
          </p:cNvSpPr>
          <p:nvPr/>
        </p:nvSpPr>
        <p:spPr bwMode="auto">
          <a:xfrm>
            <a:off x="1981200" y="5943600"/>
            <a:ext cx="5340350" cy="366713"/>
          </a:xfrm>
          <a:prstGeom prst="rect">
            <a:avLst/>
          </a:prstGeom>
          <a:solidFill>
            <a:srgbClr val="99CCFF"/>
          </a:solidFill>
          <a:ln w="9525">
            <a:noFill/>
            <a:miter lim="800000"/>
            <a:headEnd/>
            <a:tailEnd/>
          </a:ln>
        </p:spPr>
        <p:txBody>
          <a:bodyPr wrap="none">
            <a:spAutoFit/>
          </a:bodyPr>
          <a:lstStyle/>
          <a:p>
            <a:r>
              <a:rPr lang="en-US" dirty="0">
                <a:solidFill>
                  <a:schemeClr val="bg1"/>
                </a:solidFill>
              </a:rPr>
              <a:t>So: VERY BAD example slide – drop the fireworks!</a:t>
            </a:r>
          </a:p>
        </p:txBody>
      </p:sp>
      <p:sp>
        <p:nvSpPr>
          <p:cNvPr id="6" name="Footer Placeholder 5"/>
          <p:cNvSpPr>
            <a:spLocks noGrp="1"/>
          </p:cNvSpPr>
          <p:nvPr>
            <p:ph type="ftr" sz="quarter" idx="11"/>
          </p:nvPr>
        </p:nvSpPr>
        <p:spPr>
          <a:xfrm>
            <a:off x="304800" y="6629400"/>
            <a:ext cx="5029200" cy="457200"/>
          </a:xfrm>
        </p:spPr>
        <p:txBody>
          <a:bodyPr/>
          <a:lstStyle/>
          <a:p>
            <a:pPr>
              <a:defRPr/>
            </a:pPr>
            <a:r>
              <a:rPr lang="en-US" sz="900" dirty="0" smtClean="0"/>
              <a:t>© J. Paul Robinson, Purdue University</a:t>
            </a:r>
            <a:endParaRPr lang="en-US" sz="900" dirty="0"/>
          </a:p>
        </p:txBody>
      </p:sp>
      <p:sp>
        <p:nvSpPr>
          <p:cNvPr id="8" name="Date Placeholder 7"/>
          <p:cNvSpPr>
            <a:spLocks noGrp="1"/>
          </p:cNvSpPr>
          <p:nvPr>
            <p:ph type="dt" sz="half" idx="10"/>
          </p:nvPr>
        </p:nvSpPr>
        <p:spPr>
          <a:xfrm>
            <a:off x="8001000" y="6553200"/>
            <a:ext cx="1524000" cy="381000"/>
          </a:xfrm>
        </p:spPr>
        <p:txBody>
          <a:bodyPr/>
          <a:lstStyle/>
          <a:p>
            <a:pPr>
              <a:defRPr/>
            </a:pPr>
            <a:fld id="{87C03F58-1AA2-4736-B4B6-B70C813DAF50}" type="datetime12">
              <a:rPr lang="en-US" smtClean="0"/>
              <a:t>12:22 PM</a:t>
            </a:fld>
            <a:endParaRPr lang="en-US" dirty="0"/>
          </a:p>
        </p:txBody>
      </p:sp>
      <p:sp>
        <p:nvSpPr>
          <p:cNvPr id="9" name="Slide Number Placeholder 8"/>
          <p:cNvSpPr>
            <a:spLocks noGrp="1"/>
          </p:cNvSpPr>
          <p:nvPr>
            <p:ph type="sldNum" sz="quarter" idx="12"/>
          </p:nvPr>
        </p:nvSpPr>
        <p:spPr>
          <a:xfrm>
            <a:off x="5943600" y="6553200"/>
            <a:ext cx="1905000" cy="457200"/>
          </a:xfrm>
        </p:spPr>
        <p:txBody>
          <a:bodyPr/>
          <a:lstStyle/>
          <a:p>
            <a:pPr>
              <a:defRPr/>
            </a:pPr>
            <a:fld id="{20D1D92B-5994-4281-B4B8-561C2E2388D1}"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ChangeArrowheads="1"/>
          </p:cNvSpPr>
          <p:nvPr/>
        </p:nvSpPr>
        <p:spPr bwMode="auto">
          <a:xfrm>
            <a:off x="762000" y="5181600"/>
            <a:ext cx="4572000" cy="381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9941" name="Rectangle 3"/>
          <p:cNvSpPr>
            <a:spLocks noChangeArrowheads="1"/>
          </p:cNvSpPr>
          <p:nvPr/>
        </p:nvSpPr>
        <p:spPr bwMode="auto">
          <a:xfrm>
            <a:off x="1066800" y="3276600"/>
            <a:ext cx="7467600" cy="6096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39942" name="Rectangle 4"/>
          <p:cNvSpPr>
            <a:spLocks noChangeArrowheads="1"/>
          </p:cNvSpPr>
          <p:nvPr/>
        </p:nvSpPr>
        <p:spPr bwMode="auto">
          <a:xfrm>
            <a:off x="1066800" y="2590800"/>
            <a:ext cx="7467600" cy="685800"/>
          </a:xfrm>
          <a:prstGeom prst="rect">
            <a:avLst/>
          </a:prstGeom>
          <a:solidFill>
            <a:srgbClr val="0033CC"/>
          </a:solidFill>
          <a:ln w="9525">
            <a:solidFill>
              <a:schemeClr val="tx1"/>
            </a:solidFill>
            <a:miter lim="800000"/>
            <a:headEnd/>
            <a:tailEnd/>
          </a:ln>
        </p:spPr>
        <p:txBody>
          <a:bodyPr wrap="none" anchor="ctr"/>
          <a:lstStyle/>
          <a:p>
            <a:endParaRPr lang="en-US"/>
          </a:p>
        </p:txBody>
      </p:sp>
      <p:sp>
        <p:nvSpPr>
          <p:cNvPr id="39943" name="Rectangle 5"/>
          <p:cNvSpPr>
            <a:spLocks noGrp="1" noChangeArrowheads="1"/>
          </p:cNvSpPr>
          <p:nvPr>
            <p:ph type="title"/>
          </p:nvPr>
        </p:nvSpPr>
        <p:spPr>
          <a:xfrm>
            <a:off x="457200" y="0"/>
            <a:ext cx="8229600" cy="792163"/>
          </a:xfrm>
        </p:spPr>
        <p:txBody>
          <a:bodyPr/>
          <a:lstStyle/>
          <a:p>
            <a:pPr eaLnBrk="1" hangingPunct="1"/>
            <a:r>
              <a:rPr lang="en-US" smtClean="0"/>
              <a:t>Use of Color</a:t>
            </a:r>
          </a:p>
        </p:txBody>
      </p:sp>
      <p:sp>
        <p:nvSpPr>
          <p:cNvPr id="39944" name="Rectangle 6"/>
          <p:cNvSpPr>
            <a:spLocks noGrp="1" noChangeArrowheads="1"/>
          </p:cNvSpPr>
          <p:nvPr>
            <p:ph type="body" idx="1"/>
          </p:nvPr>
        </p:nvSpPr>
        <p:spPr>
          <a:xfrm>
            <a:off x="304800" y="990600"/>
            <a:ext cx="8229600" cy="990600"/>
          </a:xfrm>
        </p:spPr>
        <p:txBody>
          <a:bodyPr/>
          <a:lstStyle/>
          <a:p>
            <a:pPr eaLnBrk="1" hangingPunct="1">
              <a:lnSpc>
                <a:spcPct val="80000"/>
              </a:lnSpc>
            </a:pPr>
            <a:r>
              <a:rPr lang="en-US" sz="2800" dirty="0" smtClean="0"/>
              <a:t>Color shows </a:t>
            </a:r>
            <a:r>
              <a:rPr lang="en-US" sz="2800" dirty="0" smtClean="0">
                <a:solidFill>
                  <a:srgbClr val="FF0000"/>
                </a:solidFill>
              </a:rPr>
              <a:t>emphasis….</a:t>
            </a:r>
            <a:r>
              <a:rPr lang="en-US" sz="2800" dirty="0" smtClean="0"/>
              <a:t>BUT..</a:t>
            </a:r>
          </a:p>
          <a:p>
            <a:pPr eaLnBrk="1" hangingPunct="1">
              <a:lnSpc>
                <a:spcPct val="80000"/>
              </a:lnSpc>
            </a:pPr>
            <a:r>
              <a:rPr lang="en-US" sz="2800" dirty="0" smtClean="0"/>
              <a:t>It should be used sparingly</a:t>
            </a:r>
          </a:p>
          <a:p>
            <a:pPr eaLnBrk="1" hangingPunct="1">
              <a:lnSpc>
                <a:spcPct val="80000"/>
              </a:lnSpc>
            </a:pPr>
            <a:r>
              <a:rPr lang="en-US" sz="2800" dirty="0" smtClean="0"/>
              <a:t>Certain colors cannot be used together</a:t>
            </a:r>
          </a:p>
          <a:p>
            <a:pPr lvl="1" eaLnBrk="1" hangingPunct="1">
              <a:lnSpc>
                <a:spcPct val="80000"/>
              </a:lnSpc>
            </a:pPr>
            <a:r>
              <a:rPr lang="en-US" sz="2400" dirty="0" smtClean="0"/>
              <a:t>For example:</a:t>
            </a:r>
          </a:p>
          <a:p>
            <a:pPr lvl="1" eaLnBrk="1" hangingPunct="1">
              <a:lnSpc>
                <a:spcPct val="80000"/>
              </a:lnSpc>
            </a:pPr>
            <a:r>
              <a:rPr lang="en-US" sz="2400" dirty="0" smtClean="0">
                <a:solidFill>
                  <a:srgbClr val="FF0000"/>
                </a:solidFill>
              </a:rPr>
              <a:t>Red text cannot be used on blue backgrounds or vice versa</a:t>
            </a:r>
          </a:p>
          <a:p>
            <a:pPr lvl="1" eaLnBrk="1" hangingPunct="1">
              <a:lnSpc>
                <a:spcPct val="80000"/>
              </a:lnSpc>
            </a:pPr>
            <a:r>
              <a:rPr lang="en-US" sz="2400" dirty="0" smtClean="0">
                <a:solidFill>
                  <a:srgbClr val="0033CC"/>
                </a:solidFill>
              </a:rPr>
              <a:t>Blue text cannot be used on red backgrounds or vice versa</a:t>
            </a:r>
          </a:p>
          <a:p>
            <a:pPr eaLnBrk="1" hangingPunct="1">
              <a:lnSpc>
                <a:spcPct val="80000"/>
              </a:lnSpc>
            </a:pPr>
            <a:endParaRPr lang="en-US" sz="2800" dirty="0" smtClean="0">
              <a:solidFill>
                <a:srgbClr val="0033CC"/>
              </a:solidFill>
            </a:endParaRPr>
          </a:p>
          <a:p>
            <a:pPr eaLnBrk="1" hangingPunct="1">
              <a:lnSpc>
                <a:spcPct val="80000"/>
              </a:lnSpc>
            </a:pPr>
            <a:r>
              <a:rPr lang="en-US" sz="2800" dirty="0" smtClean="0">
                <a:solidFill>
                  <a:srgbClr val="FF0000"/>
                </a:solidFill>
              </a:rPr>
              <a:t>Colors that should virtually never be used are:</a:t>
            </a:r>
          </a:p>
          <a:p>
            <a:pPr lvl="1" eaLnBrk="1" hangingPunct="1">
              <a:lnSpc>
                <a:spcPct val="80000"/>
              </a:lnSpc>
            </a:pPr>
            <a:r>
              <a:rPr lang="en-US" sz="2400" dirty="0" smtClean="0">
                <a:solidFill>
                  <a:srgbClr val="990099"/>
                </a:solidFill>
              </a:rPr>
              <a:t>Purple</a:t>
            </a:r>
            <a:r>
              <a:rPr lang="en-US" sz="2400" dirty="0" smtClean="0">
                <a:solidFill>
                  <a:srgbClr val="FF0000"/>
                </a:solidFill>
              </a:rPr>
              <a:t>, </a:t>
            </a:r>
            <a:r>
              <a:rPr lang="en-US" sz="2400" dirty="0" smtClean="0">
                <a:solidFill>
                  <a:srgbClr val="FF6699"/>
                </a:solidFill>
              </a:rPr>
              <a:t>pink </a:t>
            </a:r>
            <a:r>
              <a:rPr lang="en-US" sz="2400" dirty="0" smtClean="0"/>
              <a:t>and</a:t>
            </a:r>
            <a:r>
              <a:rPr lang="en-US" sz="2400" dirty="0" smtClean="0">
                <a:solidFill>
                  <a:srgbClr val="FF0000"/>
                </a:solidFill>
              </a:rPr>
              <a:t>  </a:t>
            </a:r>
            <a:r>
              <a:rPr lang="en-US" sz="2400" dirty="0" smtClean="0">
                <a:solidFill>
                  <a:srgbClr val="66FF33"/>
                </a:solidFill>
              </a:rPr>
              <a:t>bright green</a:t>
            </a:r>
          </a:p>
          <a:p>
            <a:pPr eaLnBrk="1" hangingPunct="1">
              <a:lnSpc>
                <a:spcPct val="80000"/>
              </a:lnSpc>
            </a:pPr>
            <a:r>
              <a:rPr lang="en-US" sz="2800" dirty="0" smtClean="0">
                <a:solidFill>
                  <a:srgbClr val="FFFF00"/>
                </a:solidFill>
              </a:rPr>
              <a:t>Yellow can be used on black</a:t>
            </a:r>
            <a:r>
              <a:rPr lang="en-US" sz="2800" dirty="0" smtClean="0"/>
              <a:t> </a:t>
            </a:r>
            <a:r>
              <a:rPr lang="en-US" sz="2800" dirty="0" smtClean="0">
                <a:solidFill>
                  <a:srgbClr val="FFFF00"/>
                </a:solidFill>
              </a:rPr>
              <a:t>but never on white background</a:t>
            </a:r>
          </a:p>
        </p:txBody>
      </p:sp>
      <p:sp>
        <p:nvSpPr>
          <p:cNvPr id="39945" name="Text Box 7"/>
          <p:cNvSpPr txBox="1">
            <a:spLocks noChangeArrowheads="1"/>
          </p:cNvSpPr>
          <p:nvPr/>
        </p:nvSpPr>
        <p:spPr bwMode="auto">
          <a:xfrm>
            <a:off x="990600" y="5943600"/>
            <a:ext cx="6858000" cy="641350"/>
          </a:xfrm>
          <a:prstGeom prst="rect">
            <a:avLst/>
          </a:prstGeom>
          <a:solidFill>
            <a:srgbClr val="CCFFFF"/>
          </a:solidFill>
          <a:ln w="9525">
            <a:solidFill>
              <a:schemeClr val="tx1">
                <a:lumMod val="50000"/>
                <a:lumOff val="50000"/>
              </a:schemeClr>
            </a:solidFill>
            <a:miter lim="800000"/>
            <a:headEnd/>
            <a:tailEnd/>
          </a:ln>
        </p:spPr>
        <p:txBody>
          <a:bodyPr>
            <a:spAutoFit/>
          </a:bodyPr>
          <a:lstStyle/>
          <a:p>
            <a:r>
              <a:rPr lang="en-US" b="1" dirty="0"/>
              <a:t>So:</a:t>
            </a:r>
            <a:r>
              <a:rPr lang="en-US" dirty="0"/>
              <a:t> NEVER use red and blue together…it might look OK on your computer screen, but it’s horrible </a:t>
            </a:r>
            <a:r>
              <a:rPr lang="en-US" dirty="0" smtClean="0"/>
              <a:t>for the audience!! </a:t>
            </a:r>
            <a:endParaRPr lang="en-US" dirty="0"/>
          </a:p>
        </p:txBody>
      </p:sp>
      <p:sp>
        <p:nvSpPr>
          <p:cNvPr id="9" name="Footer Placeholder 8"/>
          <p:cNvSpPr>
            <a:spLocks noGrp="1"/>
          </p:cNvSpPr>
          <p:nvPr>
            <p:ph type="ftr" sz="quarter" idx="11"/>
          </p:nvPr>
        </p:nvSpPr>
        <p:spPr/>
        <p:txBody>
          <a:bodyPr/>
          <a:lstStyle/>
          <a:p>
            <a:pPr>
              <a:defRPr/>
            </a:pPr>
            <a:r>
              <a:rPr lang="en-US" smtClean="0"/>
              <a:t>© J. Paul Robinson, Purdue University</a:t>
            </a:r>
            <a:endParaRPr lang="en-US" dirty="0"/>
          </a:p>
        </p:txBody>
      </p:sp>
      <p:sp>
        <p:nvSpPr>
          <p:cNvPr id="11" name="Date Placeholder 10"/>
          <p:cNvSpPr>
            <a:spLocks noGrp="1"/>
          </p:cNvSpPr>
          <p:nvPr>
            <p:ph type="dt" sz="half" idx="10"/>
          </p:nvPr>
        </p:nvSpPr>
        <p:spPr>
          <a:xfrm>
            <a:off x="8229600" y="6553200"/>
            <a:ext cx="2133600" cy="381000"/>
          </a:xfrm>
        </p:spPr>
        <p:txBody>
          <a:bodyPr/>
          <a:lstStyle/>
          <a:p>
            <a:pPr>
              <a:defRPr/>
            </a:pPr>
            <a:fld id="{3D0A909C-0831-4156-85A8-4A60DB5AC2E6}" type="datetime12">
              <a:rPr lang="en-US" smtClean="0"/>
              <a:t>12:22 PM</a:t>
            </a:fld>
            <a:endParaRPr lang="en-US" dirty="0"/>
          </a:p>
        </p:txBody>
      </p:sp>
      <p:sp>
        <p:nvSpPr>
          <p:cNvPr id="12" name="Slide Number Placeholder 11"/>
          <p:cNvSpPr>
            <a:spLocks noGrp="1"/>
          </p:cNvSpPr>
          <p:nvPr>
            <p:ph type="sldNum" sz="quarter" idx="12"/>
          </p:nvPr>
        </p:nvSpPr>
        <p:spPr>
          <a:xfrm>
            <a:off x="5943600" y="6553200"/>
            <a:ext cx="2133600" cy="304800"/>
          </a:xfrm>
        </p:spPr>
        <p:txBody>
          <a:bodyPr/>
          <a:lstStyle/>
          <a:p>
            <a:pPr>
              <a:defRPr/>
            </a:pPr>
            <a:fld id="{B152AA58-31AB-49D1-9E6D-AC4A8175D4B8}" type="slidenum">
              <a:rPr lang="en-US" smtClean="0"/>
              <a:pPr>
                <a:defRPr/>
              </a:pPr>
              <a:t>23</a:t>
            </a:fld>
            <a:r>
              <a:rPr lang="en-US" dirty="0" smtClean="0"/>
              <a:t> of 46</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0" y="0"/>
            <a:ext cx="9144000" cy="1143000"/>
          </a:xfrm>
        </p:spPr>
        <p:txBody>
          <a:bodyPr/>
          <a:lstStyle/>
          <a:p>
            <a:pPr eaLnBrk="1" hangingPunct="1"/>
            <a:r>
              <a:rPr lang="en-US" sz="3600" smtClean="0"/>
              <a:t>The difference between the computer screen and the projector screen</a:t>
            </a:r>
          </a:p>
        </p:txBody>
      </p:sp>
      <p:sp>
        <p:nvSpPr>
          <p:cNvPr id="40965" name="Rectangle 3"/>
          <p:cNvSpPr>
            <a:spLocks noGrp="1" noChangeArrowheads="1"/>
          </p:cNvSpPr>
          <p:nvPr>
            <p:ph type="body" idx="1"/>
          </p:nvPr>
        </p:nvSpPr>
        <p:spPr>
          <a:xfrm>
            <a:off x="228600" y="1066800"/>
            <a:ext cx="8610600" cy="4525963"/>
          </a:xfrm>
        </p:spPr>
        <p:txBody>
          <a:bodyPr/>
          <a:lstStyle/>
          <a:p>
            <a:pPr eaLnBrk="1" hangingPunct="1"/>
            <a:r>
              <a:rPr lang="en-US" sz="2400" dirty="0" smtClean="0"/>
              <a:t>Colors that look great on your computer screen may be HORRIBLE on the projector screen.</a:t>
            </a:r>
          </a:p>
          <a:p>
            <a:pPr eaLnBrk="1" hangingPunct="1"/>
            <a:r>
              <a:rPr lang="en-US" sz="2400" dirty="0" smtClean="0"/>
              <a:t>For example BLUE background CANNOT have black text.</a:t>
            </a:r>
          </a:p>
        </p:txBody>
      </p:sp>
      <p:sp>
        <p:nvSpPr>
          <p:cNvPr id="40966" name="Rectangle 4"/>
          <p:cNvSpPr>
            <a:spLocks noChangeArrowheads="1"/>
          </p:cNvSpPr>
          <p:nvPr/>
        </p:nvSpPr>
        <p:spPr bwMode="auto">
          <a:xfrm>
            <a:off x="4724400" y="2362200"/>
            <a:ext cx="3810000" cy="2743200"/>
          </a:xfrm>
          <a:prstGeom prst="rect">
            <a:avLst/>
          </a:prstGeom>
          <a:solidFill>
            <a:srgbClr val="19194B"/>
          </a:solidFill>
          <a:ln w="9525">
            <a:solidFill>
              <a:schemeClr val="tx1"/>
            </a:solidFill>
            <a:miter lim="800000"/>
            <a:headEnd/>
            <a:tailEnd/>
          </a:ln>
        </p:spPr>
        <p:txBody>
          <a:bodyPr wrap="none" anchor="ctr"/>
          <a:lstStyle/>
          <a:p>
            <a:endParaRPr lang="en-US"/>
          </a:p>
        </p:txBody>
      </p:sp>
      <p:sp>
        <p:nvSpPr>
          <p:cNvPr id="40967" name="Rectangle 5"/>
          <p:cNvSpPr>
            <a:spLocks noChangeArrowheads="1"/>
          </p:cNvSpPr>
          <p:nvPr/>
        </p:nvSpPr>
        <p:spPr bwMode="auto">
          <a:xfrm>
            <a:off x="533400" y="2362200"/>
            <a:ext cx="3810000" cy="2743200"/>
          </a:xfrm>
          <a:prstGeom prst="rect">
            <a:avLst/>
          </a:prstGeom>
          <a:solidFill>
            <a:srgbClr val="6600FF"/>
          </a:solidFill>
          <a:ln w="9525">
            <a:solidFill>
              <a:schemeClr val="tx1"/>
            </a:solidFill>
            <a:miter lim="800000"/>
            <a:headEnd/>
            <a:tailEnd/>
          </a:ln>
        </p:spPr>
        <p:txBody>
          <a:bodyPr wrap="none" anchor="ctr"/>
          <a:lstStyle/>
          <a:p>
            <a:pPr algn="ctr"/>
            <a:endParaRPr lang="en-US">
              <a:solidFill>
                <a:schemeClr val="accent2"/>
              </a:solidFill>
            </a:endParaRPr>
          </a:p>
        </p:txBody>
      </p:sp>
      <p:sp>
        <p:nvSpPr>
          <p:cNvPr id="40968" name="Text Box 6"/>
          <p:cNvSpPr txBox="1">
            <a:spLocks noChangeArrowheads="1"/>
          </p:cNvSpPr>
          <p:nvPr/>
        </p:nvSpPr>
        <p:spPr bwMode="auto">
          <a:xfrm>
            <a:off x="609600" y="5073650"/>
            <a:ext cx="3702050" cy="641350"/>
          </a:xfrm>
          <a:prstGeom prst="rect">
            <a:avLst/>
          </a:prstGeom>
          <a:noFill/>
          <a:ln w="9525">
            <a:noFill/>
            <a:miter lim="800000"/>
            <a:headEnd/>
            <a:tailEnd/>
          </a:ln>
        </p:spPr>
        <p:txBody>
          <a:bodyPr wrap="none">
            <a:spAutoFit/>
          </a:bodyPr>
          <a:lstStyle/>
          <a:p>
            <a:r>
              <a:rPr lang="en-US" dirty="0"/>
              <a:t>Your computer SCREEN looks like</a:t>
            </a:r>
          </a:p>
          <a:p>
            <a:r>
              <a:rPr lang="en-US" dirty="0"/>
              <a:t>this….It’s just OK.</a:t>
            </a:r>
          </a:p>
        </p:txBody>
      </p:sp>
      <p:sp>
        <p:nvSpPr>
          <p:cNvPr id="40969" name="Text Box 7"/>
          <p:cNvSpPr txBox="1">
            <a:spLocks noChangeArrowheads="1"/>
          </p:cNvSpPr>
          <p:nvPr/>
        </p:nvSpPr>
        <p:spPr bwMode="auto">
          <a:xfrm>
            <a:off x="4800600" y="5073650"/>
            <a:ext cx="3676650" cy="641350"/>
          </a:xfrm>
          <a:prstGeom prst="rect">
            <a:avLst/>
          </a:prstGeom>
          <a:noFill/>
          <a:ln w="9525">
            <a:noFill/>
            <a:miter lim="800000"/>
            <a:headEnd/>
            <a:tailEnd/>
          </a:ln>
        </p:spPr>
        <p:txBody>
          <a:bodyPr wrap="none">
            <a:spAutoFit/>
          </a:bodyPr>
          <a:lstStyle/>
          <a:p>
            <a:r>
              <a:rPr lang="en-US" dirty="0"/>
              <a:t>But this is what happens when it is</a:t>
            </a:r>
          </a:p>
          <a:p>
            <a:r>
              <a:rPr lang="en-US" dirty="0"/>
              <a:t>projected onto the screen….</a:t>
            </a:r>
          </a:p>
        </p:txBody>
      </p:sp>
      <p:sp>
        <p:nvSpPr>
          <p:cNvPr id="40970" name="Text Box 8"/>
          <p:cNvSpPr txBox="1">
            <a:spLocks noChangeArrowheads="1"/>
          </p:cNvSpPr>
          <p:nvPr/>
        </p:nvSpPr>
        <p:spPr bwMode="auto">
          <a:xfrm>
            <a:off x="838200" y="2743200"/>
            <a:ext cx="3105150" cy="641350"/>
          </a:xfrm>
          <a:prstGeom prst="rect">
            <a:avLst/>
          </a:prstGeom>
          <a:noFill/>
          <a:ln w="9525">
            <a:noFill/>
            <a:miter lim="800000"/>
            <a:headEnd/>
            <a:tailEnd/>
          </a:ln>
        </p:spPr>
        <p:txBody>
          <a:bodyPr wrap="none">
            <a:spAutoFit/>
          </a:bodyPr>
          <a:lstStyle/>
          <a:p>
            <a:r>
              <a:rPr lang="en-US"/>
              <a:t>Black Text looks fine on your</a:t>
            </a:r>
          </a:p>
          <a:p>
            <a:r>
              <a:rPr lang="en-US"/>
              <a:t>Computer screen</a:t>
            </a:r>
          </a:p>
        </p:txBody>
      </p:sp>
      <p:sp>
        <p:nvSpPr>
          <p:cNvPr id="40971" name="Line 9"/>
          <p:cNvSpPr>
            <a:spLocks noChangeShapeType="1"/>
          </p:cNvSpPr>
          <p:nvPr/>
        </p:nvSpPr>
        <p:spPr bwMode="auto">
          <a:xfrm>
            <a:off x="1066800" y="3657600"/>
            <a:ext cx="0" cy="1066800"/>
          </a:xfrm>
          <a:prstGeom prst="line">
            <a:avLst/>
          </a:prstGeom>
          <a:noFill/>
          <a:ln w="9525">
            <a:solidFill>
              <a:schemeClr val="tx1"/>
            </a:solidFill>
            <a:round/>
            <a:headEnd/>
            <a:tailEnd/>
          </a:ln>
        </p:spPr>
        <p:txBody>
          <a:bodyPr wrap="none"/>
          <a:lstStyle/>
          <a:p>
            <a:endParaRPr lang="en-US"/>
          </a:p>
        </p:txBody>
      </p:sp>
      <p:sp>
        <p:nvSpPr>
          <p:cNvPr id="40972" name="Line 10"/>
          <p:cNvSpPr>
            <a:spLocks noChangeShapeType="1"/>
          </p:cNvSpPr>
          <p:nvPr/>
        </p:nvSpPr>
        <p:spPr bwMode="auto">
          <a:xfrm>
            <a:off x="1066800" y="4724400"/>
            <a:ext cx="2667000" cy="0"/>
          </a:xfrm>
          <a:prstGeom prst="line">
            <a:avLst/>
          </a:prstGeom>
          <a:noFill/>
          <a:ln w="9525">
            <a:solidFill>
              <a:schemeClr val="tx1"/>
            </a:solidFill>
            <a:round/>
            <a:headEnd/>
            <a:tailEnd/>
          </a:ln>
        </p:spPr>
        <p:txBody>
          <a:bodyPr wrap="none"/>
          <a:lstStyle/>
          <a:p>
            <a:endParaRPr lang="en-US"/>
          </a:p>
        </p:txBody>
      </p:sp>
      <p:sp>
        <p:nvSpPr>
          <p:cNvPr id="40973" name="Freeform 11"/>
          <p:cNvSpPr>
            <a:spLocks/>
          </p:cNvSpPr>
          <p:nvPr/>
        </p:nvSpPr>
        <p:spPr bwMode="auto">
          <a:xfrm>
            <a:off x="1262063" y="3479800"/>
            <a:ext cx="2584450" cy="1184275"/>
          </a:xfrm>
          <a:custGeom>
            <a:avLst/>
            <a:gdLst>
              <a:gd name="T0" fmla="*/ 0 w 1628"/>
              <a:gd name="T1" fmla="*/ 695 h 746"/>
              <a:gd name="T2" fmla="*/ 46 w 1628"/>
              <a:gd name="T3" fmla="*/ 603 h 746"/>
              <a:gd name="T4" fmla="*/ 92 w 1628"/>
              <a:gd name="T5" fmla="*/ 613 h 746"/>
              <a:gd name="T6" fmla="*/ 110 w 1628"/>
              <a:gd name="T7" fmla="*/ 667 h 746"/>
              <a:gd name="T8" fmla="*/ 156 w 1628"/>
              <a:gd name="T9" fmla="*/ 603 h 746"/>
              <a:gd name="T10" fmla="*/ 238 w 1628"/>
              <a:gd name="T11" fmla="*/ 613 h 746"/>
              <a:gd name="T12" fmla="*/ 266 w 1628"/>
              <a:gd name="T13" fmla="*/ 457 h 746"/>
              <a:gd name="T14" fmla="*/ 293 w 1628"/>
              <a:gd name="T15" fmla="*/ 448 h 746"/>
              <a:gd name="T16" fmla="*/ 311 w 1628"/>
              <a:gd name="T17" fmla="*/ 567 h 746"/>
              <a:gd name="T18" fmla="*/ 357 w 1628"/>
              <a:gd name="T19" fmla="*/ 558 h 746"/>
              <a:gd name="T20" fmla="*/ 412 w 1628"/>
              <a:gd name="T21" fmla="*/ 393 h 746"/>
              <a:gd name="T22" fmla="*/ 439 w 1628"/>
              <a:gd name="T23" fmla="*/ 430 h 746"/>
              <a:gd name="T24" fmla="*/ 458 w 1628"/>
              <a:gd name="T25" fmla="*/ 485 h 746"/>
              <a:gd name="T26" fmla="*/ 503 w 1628"/>
              <a:gd name="T27" fmla="*/ 475 h 746"/>
              <a:gd name="T28" fmla="*/ 549 w 1628"/>
              <a:gd name="T29" fmla="*/ 421 h 746"/>
              <a:gd name="T30" fmla="*/ 622 w 1628"/>
              <a:gd name="T31" fmla="*/ 247 h 746"/>
              <a:gd name="T32" fmla="*/ 732 w 1628"/>
              <a:gd name="T33" fmla="*/ 283 h 746"/>
              <a:gd name="T34" fmla="*/ 778 w 1628"/>
              <a:gd name="T35" fmla="*/ 439 h 746"/>
              <a:gd name="T36" fmla="*/ 832 w 1628"/>
              <a:gd name="T37" fmla="*/ 421 h 746"/>
              <a:gd name="T38" fmla="*/ 915 w 1628"/>
              <a:gd name="T39" fmla="*/ 293 h 746"/>
              <a:gd name="T40" fmla="*/ 960 w 1628"/>
              <a:gd name="T41" fmla="*/ 366 h 746"/>
              <a:gd name="T42" fmla="*/ 997 w 1628"/>
              <a:gd name="T43" fmla="*/ 283 h 746"/>
              <a:gd name="T44" fmla="*/ 1034 w 1628"/>
              <a:gd name="T45" fmla="*/ 201 h 746"/>
              <a:gd name="T46" fmla="*/ 1070 w 1628"/>
              <a:gd name="T47" fmla="*/ 101 h 746"/>
              <a:gd name="T48" fmla="*/ 1098 w 1628"/>
              <a:gd name="T49" fmla="*/ 37 h 746"/>
              <a:gd name="T50" fmla="*/ 1152 w 1628"/>
              <a:gd name="T51" fmla="*/ 0 h 746"/>
              <a:gd name="T52" fmla="*/ 1152 w 1628"/>
              <a:gd name="T53" fmla="*/ 101 h 746"/>
              <a:gd name="T54" fmla="*/ 1098 w 1628"/>
              <a:gd name="T55" fmla="*/ 448 h 746"/>
              <a:gd name="T56" fmla="*/ 1198 w 1628"/>
              <a:gd name="T57" fmla="*/ 722 h 746"/>
              <a:gd name="T58" fmla="*/ 1235 w 1628"/>
              <a:gd name="T59" fmla="*/ 603 h 746"/>
              <a:gd name="T60" fmla="*/ 1271 w 1628"/>
              <a:gd name="T61" fmla="*/ 494 h 746"/>
              <a:gd name="T62" fmla="*/ 1326 w 1628"/>
              <a:gd name="T63" fmla="*/ 585 h 746"/>
              <a:gd name="T64" fmla="*/ 1354 w 1628"/>
              <a:gd name="T65" fmla="*/ 384 h 746"/>
              <a:gd name="T66" fmla="*/ 1436 w 1628"/>
              <a:gd name="T67" fmla="*/ 475 h 746"/>
              <a:gd name="T68" fmla="*/ 1500 w 1628"/>
              <a:gd name="T69" fmla="*/ 475 h 746"/>
              <a:gd name="T70" fmla="*/ 1509 w 1628"/>
              <a:gd name="T71" fmla="*/ 439 h 746"/>
              <a:gd name="T72" fmla="*/ 1518 w 1628"/>
              <a:gd name="T73" fmla="*/ 393 h 746"/>
              <a:gd name="T74" fmla="*/ 1546 w 1628"/>
              <a:gd name="T75" fmla="*/ 430 h 746"/>
              <a:gd name="T76" fmla="*/ 1610 w 1628"/>
              <a:gd name="T77" fmla="*/ 549 h 746"/>
              <a:gd name="T78" fmla="*/ 1628 w 1628"/>
              <a:gd name="T79" fmla="*/ 658 h 7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8"/>
              <a:gd name="T121" fmla="*/ 0 h 746"/>
              <a:gd name="T122" fmla="*/ 1628 w 1628"/>
              <a:gd name="T123" fmla="*/ 746 h 7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8" h="746">
                <a:moveTo>
                  <a:pt x="0" y="695"/>
                </a:moveTo>
                <a:cubicBezTo>
                  <a:pt x="9" y="651"/>
                  <a:pt x="16" y="634"/>
                  <a:pt x="46" y="603"/>
                </a:cubicBezTo>
                <a:cubicBezTo>
                  <a:pt x="61" y="606"/>
                  <a:pt x="81" y="602"/>
                  <a:pt x="92" y="613"/>
                </a:cubicBezTo>
                <a:cubicBezTo>
                  <a:pt x="105" y="626"/>
                  <a:pt x="110" y="667"/>
                  <a:pt x="110" y="667"/>
                </a:cubicBezTo>
                <a:cubicBezTo>
                  <a:pt x="120" y="636"/>
                  <a:pt x="134" y="626"/>
                  <a:pt x="156" y="603"/>
                </a:cubicBezTo>
                <a:cubicBezTo>
                  <a:pt x="189" y="615"/>
                  <a:pt x="203" y="625"/>
                  <a:pt x="238" y="613"/>
                </a:cubicBezTo>
                <a:cubicBezTo>
                  <a:pt x="239" y="601"/>
                  <a:pt x="247" y="476"/>
                  <a:pt x="266" y="457"/>
                </a:cubicBezTo>
                <a:cubicBezTo>
                  <a:pt x="273" y="450"/>
                  <a:pt x="284" y="451"/>
                  <a:pt x="293" y="448"/>
                </a:cubicBezTo>
                <a:cubicBezTo>
                  <a:pt x="306" y="486"/>
                  <a:pt x="289" y="534"/>
                  <a:pt x="311" y="567"/>
                </a:cubicBezTo>
                <a:cubicBezTo>
                  <a:pt x="320" y="580"/>
                  <a:pt x="342" y="561"/>
                  <a:pt x="357" y="558"/>
                </a:cubicBezTo>
                <a:cubicBezTo>
                  <a:pt x="364" y="459"/>
                  <a:pt x="333" y="418"/>
                  <a:pt x="412" y="393"/>
                </a:cubicBezTo>
                <a:cubicBezTo>
                  <a:pt x="421" y="405"/>
                  <a:pt x="432" y="416"/>
                  <a:pt x="439" y="430"/>
                </a:cubicBezTo>
                <a:cubicBezTo>
                  <a:pt x="448" y="447"/>
                  <a:pt x="458" y="485"/>
                  <a:pt x="458" y="485"/>
                </a:cubicBezTo>
                <a:cubicBezTo>
                  <a:pt x="473" y="482"/>
                  <a:pt x="489" y="481"/>
                  <a:pt x="503" y="475"/>
                </a:cubicBezTo>
                <a:cubicBezTo>
                  <a:pt x="516" y="469"/>
                  <a:pt x="547" y="425"/>
                  <a:pt x="549" y="421"/>
                </a:cubicBezTo>
                <a:cubicBezTo>
                  <a:pt x="586" y="364"/>
                  <a:pt x="604" y="312"/>
                  <a:pt x="622" y="247"/>
                </a:cubicBezTo>
                <a:cubicBezTo>
                  <a:pt x="670" y="255"/>
                  <a:pt x="693" y="258"/>
                  <a:pt x="732" y="283"/>
                </a:cubicBezTo>
                <a:cubicBezTo>
                  <a:pt x="751" y="342"/>
                  <a:pt x="710" y="417"/>
                  <a:pt x="778" y="439"/>
                </a:cubicBezTo>
                <a:cubicBezTo>
                  <a:pt x="796" y="433"/>
                  <a:pt x="816" y="431"/>
                  <a:pt x="832" y="421"/>
                </a:cubicBezTo>
                <a:cubicBezTo>
                  <a:pt x="883" y="389"/>
                  <a:pt x="836" y="318"/>
                  <a:pt x="915" y="293"/>
                </a:cubicBezTo>
                <a:cubicBezTo>
                  <a:pt x="932" y="319"/>
                  <a:pt x="939" y="344"/>
                  <a:pt x="960" y="366"/>
                </a:cubicBezTo>
                <a:cubicBezTo>
                  <a:pt x="969" y="332"/>
                  <a:pt x="973" y="309"/>
                  <a:pt x="997" y="283"/>
                </a:cubicBezTo>
                <a:cubicBezTo>
                  <a:pt x="1007" y="253"/>
                  <a:pt x="1026" y="231"/>
                  <a:pt x="1034" y="201"/>
                </a:cubicBezTo>
                <a:cubicBezTo>
                  <a:pt x="1045" y="159"/>
                  <a:pt x="1046" y="137"/>
                  <a:pt x="1070" y="101"/>
                </a:cubicBezTo>
                <a:cubicBezTo>
                  <a:pt x="1076" y="74"/>
                  <a:pt x="1076" y="56"/>
                  <a:pt x="1098" y="37"/>
                </a:cubicBezTo>
                <a:cubicBezTo>
                  <a:pt x="1114" y="23"/>
                  <a:pt x="1152" y="0"/>
                  <a:pt x="1152" y="0"/>
                </a:cubicBezTo>
                <a:cubicBezTo>
                  <a:pt x="1192" y="38"/>
                  <a:pt x="1172" y="8"/>
                  <a:pt x="1152" y="101"/>
                </a:cubicBezTo>
                <a:cubicBezTo>
                  <a:pt x="1127" y="217"/>
                  <a:pt x="1109" y="330"/>
                  <a:pt x="1098" y="448"/>
                </a:cubicBezTo>
                <a:cubicBezTo>
                  <a:pt x="1106" y="696"/>
                  <a:pt x="1027" y="746"/>
                  <a:pt x="1198" y="722"/>
                </a:cubicBezTo>
                <a:cubicBezTo>
                  <a:pt x="1238" y="658"/>
                  <a:pt x="1226" y="691"/>
                  <a:pt x="1235" y="603"/>
                </a:cubicBezTo>
                <a:cubicBezTo>
                  <a:pt x="1246" y="493"/>
                  <a:pt x="1212" y="514"/>
                  <a:pt x="1271" y="494"/>
                </a:cubicBezTo>
                <a:cubicBezTo>
                  <a:pt x="1309" y="518"/>
                  <a:pt x="1315" y="542"/>
                  <a:pt x="1326" y="585"/>
                </a:cubicBezTo>
                <a:cubicBezTo>
                  <a:pt x="1339" y="519"/>
                  <a:pt x="1345" y="451"/>
                  <a:pt x="1354" y="384"/>
                </a:cubicBezTo>
                <a:cubicBezTo>
                  <a:pt x="1367" y="424"/>
                  <a:pt x="1395" y="462"/>
                  <a:pt x="1436" y="475"/>
                </a:cubicBezTo>
                <a:cubicBezTo>
                  <a:pt x="1469" y="509"/>
                  <a:pt x="1472" y="518"/>
                  <a:pt x="1500" y="475"/>
                </a:cubicBezTo>
                <a:cubicBezTo>
                  <a:pt x="1503" y="463"/>
                  <a:pt x="1506" y="451"/>
                  <a:pt x="1509" y="439"/>
                </a:cubicBezTo>
                <a:cubicBezTo>
                  <a:pt x="1512" y="424"/>
                  <a:pt x="1503" y="397"/>
                  <a:pt x="1518" y="393"/>
                </a:cubicBezTo>
                <a:cubicBezTo>
                  <a:pt x="1533" y="389"/>
                  <a:pt x="1537" y="417"/>
                  <a:pt x="1546" y="430"/>
                </a:cubicBezTo>
                <a:cubicBezTo>
                  <a:pt x="1576" y="473"/>
                  <a:pt x="1587" y="504"/>
                  <a:pt x="1610" y="549"/>
                </a:cubicBezTo>
                <a:cubicBezTo>
                  <a:pt x="1618" y="588"/>
                  <a:pt x="1628" y="619"/>
                  <a:pt x="1628" y="658"/>
                </a:cubicBezTo>
              </a:path>
            </a:pathLst>
          </a:custGeom>
          <a:noFill/>
          <a:ln w="9525">
            <a:solidFill>
              <a:schemeClr val="tx1"/>
            </a:solidFill>
            <a:round/>
            <a:headEnd/>
            <a:tailEnd/>
          </a:ln>
        </p:spPr>
        <p:txBody>
          <a:bodyPr wrap="none"/>
          <a:lstStyle/>
          <a:p>
            <a:endParaRPr lang="en-US"/>
          </a:p>
        </p:txBody>
      </p:sp>
      <p:sp>
        <p:nvSpPr>
          <p:cNvPr id="40974" name="Text Box 12"/>
          <p:cNvSpPr txBox="1">
            <a:spLocks noChangeArrowheads="1"/>
          </p:cNvSpPr>
          <p:nvPr/>
        </p:nvSpPr>
        <p:spPr bwMode="auto">
          <a:xfrm>
            <a:off x="4972050" y="2667000"/>
            <a:ext cx="3105150" cy="641350"/>
          </a:xfrm>
          <a:prstGeom prst="rect">
            <a:avLst/>
          </a:prstGeom>
          <a:noFill/>
          <a:ln w="9525">
            <a:noFill/>
            <a:miter lim="800000"/>
            <a:headEnd/>
            <a:tailEnd/>
          </a:ln>
        </p:spPr>
        <p:txBody>
          <a:bodyPr wrap="none">
            <a:spAutoFit/>
          </a:bodyPr>
          <a:lstStyle/>
          <a:p>
            <a:r>
              <a:rPr lang="en-US"/>
              <a:t>Black Text looks fine on your</a:t>
            </a:r>
          </a:p>
          <a:p>
            <a:r>
              <a:rPr lang="en-US"/>
              <a:t>Computer screen</a:t>
            </a:r>
          </a:p>
        </p:txBody>
      </p:sp>
      <p:sp>
        <p:nvSpPr>
          <p:cNvPr id="40975" name="Line 13"/>
          <p:cNvSpPr>
            <a:spLocks noChangeShapeType="1"/>
          </p:cNvSpPr>
          <p:nvPr/>
        </p:nvSpPr>
        <p:spPr bwMode="auto">
          <a:xfrm>
            <a:off x="5200650" y="3581400"/>
            <a:ext cx="0" cy="1066800"/>
          </a:xfrm>
          <a:prstGeom prst="line">
            <a:avLst/>
          </a:prstGeom>
          <a:noFill/>
          <a:ln w="9525">
            <a:solidFill>
              <a:schemeClr val="tx1"/>
            </a:solidFill>
            <a:round/>
            <a:headEnd/>
            <a:tailEnd/>
          </a:ln>
        </p:spPr>
        <p:txBody>
          <a:bodyPr wrap="none"/>
          <a:lstStyle/>
          <a:p>
            <a:endParaRPr lang="en-US"/>
          </a:p>
        </p:txBody>
      </p:sp>
      <p:sp>
        <p:nvSpPr>
          <p:cNvPr id="40976" name="Line 14"/>
          <p:cNvSpPr>
            <a:spLocks noChangeShapeType="1"/>
          </p:cNvSpPr>
          <p:nvPr/>
        </p:nvSpPr>
        <p:spPr bwMode="auto">
          <a:xfrm>
            <a:off x="5200650" y="4648200"/>
            <a:ext cx="2667000" cy="0"/>
          </a:xfrm>
          <a:prstGeom prst="line">
            <a:avLst/>
          </a:prstGeom>
          <a:noFill/>
          <a:ln w="9525">
            <a:solidFill>
              <a:schemeClr val="tx1"/>
            </a:solidFill>
            <a:round/>
            <a:headEnd/>
            <a:tailEnd/>
          </a:ln>
        </p:spPr>
        <p:txBody>
          <a:bodyPr wrap="none"/>
          <a:lstStyle/>
          <a:p>
            <a:endParaRPr lang="en-US"/>
          </a:p>
        </p:txBody>
      </p:sp>
      <p:sp>
        <p:nvSpPr>
          <p:cNvPr id="40977" name="Freeform 15"/>
          <p:cNvSpPr>
            <a:spLocks/>
          </p:cNvSpPr>
          <p:nvPr/>
        </p:nvSpPr>
        <p:spPr bwMode="auto">
          <a:xfrm>
            <a:off x="5395913" y="3403600"/>
            <a:ext cx="2584450" cy="1184275"/>
          </a:xfrm>
          <a:custGeom>
            <a:avLst/>
            <a:gdLst>
              <a:gd name="T0" fmla="*/ 0 w 1628"/>
              <a:gd name="T1" fmla="*/ 695 h 746"/>
              <a:gd name="T2" fmla="*/ 46 w 1628"/>
              <a:gd name="T3" fmla="*/ 603 h 746"/>
              <a:gd name="T4" fmla="*/ 92 w 1628"/>
              <a:gd name="T5" fmla="*/ 613 h 746"/>
              <a:gd name="T6" fmla="*/ 110 w 1628"/>
              <a:gd name="T7" fmla="*/ 667 h 746"/>
              <a:gd name="T8" fmla="*/ 156 w 1628"/>
              <a:gd name="T9" fmla="*/ 603 h 746"/>
              <a:gd name="T10" fmla="*/ 238 w 1628"/>
              <a:gd name="T11" fmla="*/ 613 h 746"/>
              <a:gd name="T12" fmla="*/ 266 w 1628"/>
              <a:gd name="T13" fmla="*/ 457 h 746"/>
              <a:gd name="T14" fmla="*/ 293 w 1628"/>
              <a:gd name="T15" fmla="*/ 448 h 746"/>
              <a:gd name="T16" fmla="*/ 311 w 1628"/>
              <a:gd name="T17" fmla="*/ 567 h 746"/>
              <a:gd name="T18" fmla="*/ 357 w 1628"/>
              <a:gd name="T19" fmla="*/ 558 h 746"/>
              <a:gd name="T20" fmla="*/ 412 w 1628"/>
              <a:gd name="T21" fmla="*/ 393 h 746"/>
              <a:gd name="T22" fmla="*/ 439 w 1628"/>
              <a:gd name="T23" fmla="*/ 430 h 746"/>
              <a:gd name="T24" fmla="*/ 458 w 1628"/>
              <a:gd name="T25" fmla="*/ 485 h 746"/>
              <a:gd name="T26" fmla="*/ 503 w 1628"/>
              <a:gd name="T27" fmla="*/ 475 h 746"/>
              <a:gd name="T28" fmla="*/ 549 w 1628"/>
              <a:gd name="T29" fmla="*/ 421 h 746"/>
              <a:gd name="T30" fmla="*/ 622 w 1628"/>
              <a:gd name="T31" fmla="*/ 247 h 746"/>
              <a:gd name="T32" fmla="*/ 732 w 1628"/>
              <a:gd name="T33" fmla="*/ 283 h 746"/>
              <a:gd name="T34" fmla="*/ 778 w 1628"/>
              <a:gd name="T35" fmla="*/ 439 h 746"/>
              <a:gd name="T36" fmla="*/ 832 w 1628"/>
              <a:gd name="T37" fmla="*/ 421 h 746"/>
              <a:gd name="T38" fmla="*/ 915 w 1628"/>
              <a:gd name="T39" fmla="*/ 293 h 746"/>
              <a:gd name="T40" fmla="*/ 960 w 1628"/>
              <a:gd name="T41" fmla="*/ 366 h 746"/>
              <a:gd name="T42" fmla="*/ 997 w 1628"/>
              <a:gd name="T43" fmla="*/ 283 h 746"/>
              <a:gd name="T44" fmla="*/ 1034 w 1628"/>
              <a:gd name="T45" fmla="*/ 201 h 746"/>
              <a:gd name="T46" fmla="*/ 1070 w 1628"/>
              <a:gd name="T47" fmla="*/ 101 h 746"/>
              <a:gd name="T48" fmla="*/ 1098 w 1628"/>
              <a:gd name="T49" fmla="*/ 37 h 746"/>
              <a:gd name="T50" fmla="*/ 1152 w 1628"/>
              <a:gd name="T51" fmla="*/ 0 h 746"/>
              <a:gd name="T52" fmla="*/ 1152 w 1628"/>
              <a:gd name="T53" fmla="*/ 101 h 746"/>
              <a:gd name="T54" fmla="*/ 1098 w 1628"/>
              <a:gd name="T55" fmla="*/ 448 h 746"/>
              <a:gd name="T56" fmla="*/ 1198 w 1628"/>
              <a:gd name="T57" fmla="*/ 722 h 746"/>
              <a:gd name="T58" fmla="*/ 1235 w 1628"/>
              <a:gd name="T59" fmla="*/ 603 h 746"/>
              <a:gd name="T60" fmla="*/ 1271 w 1628"/>
              <a:gd name="T61" fmla="*/ 494 h 746"/>
              <a:gd name="T62" fmla="*/ 1326 w 1628"/>
              <a:gd name="T63" fmla="*/ 585 h 746"/>
              <a:gd name="T64" fmla="*/ 1354 w 1628"/>
              <a:gd name="T65" fmla="*/ 384 h 746"/>
              <a:gd name="T66" fmla="*/ 1436 w 1628"/>
              <a:gd name="T67" fmla="*/ 475 h 746"/>
              <a:gd name="T68" fmla="*/ 1500 w 1628"/>
              <a:gd name="T69" fmla="*/ 475 h 746"/>
              <a:gd name="T70" fmla="*/ 1509 w 1628"/>
              <a:gd name="T71" fmla="*/ 439 h 746"/>
              <a:gd name="T72" fmla="*/ 1518 w 1628"/>
              <a:gd name="T73" fmla="*/ 393 h 746"/>
              <a:gd name="T74" fmla="*/ 1546 w 1628"/>
              <a:gd name="T75" fmla="*/ 430 h 746"/>
              <a:gd name="T76" fmla="*/ 1610 w 1628"/>
              <a:gd name="T77" fmla="*/ 549 h 746"/>
              <a:gd name="T78" fmla="*/ 1628 w 1628"/>
              <a:gd name="T79" fmla="*/ 658 h 7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8"/>
              <a:gd name="T121" fmla="*/ 0 h 746"/>
              <a:gd name="T122" fmla="*/ 1628 w 1628"/>
              <a:gd name="T123" fmla="*/ 746 h 7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8" h="746">
                <a:moveTo>
                  <a:pt x="0" y="695"/>
                </a:moveTo>
                <a:cubicBezTo>
                  <a:pt x="9" y="651"/>
                  <a:pt x="16" y="634"/>
                  <a:pt x="46" y="603"/>
                </a:cubicBezTo>
                <a:cubicBezTo>
                  <a:pt x="61" y="606"/>
                  <a:pt x="81" y="602"/>
                  <a:pt x="92" y="613"/>
                </a:cubicBezTo>
                <a:cubicBezTo>
                  <a:pt x="105" y="626"/>
                  <a:pt x="110" y="667"/>
                  <a:pt x="110" y="667"/>
                </a:cubicBezTo>
                <a:cubicBezTo>
                  <a:pt x="120" y="636"/>
                  <a:pt x="134" y="626"/>
                  <a:pt x="156" y="603"/>
                </a:cubicBezTo>
                <a:cubicBezTo>
                  <a:pt x="189" y="615"/>
                  <a:pt x="203" y="625"/>
                  <a:pt x="238" y="613"/>
                </a:cubicBezTo>
                <a:cubicBezTo>
                  <a:pt x="239" y="601"/>
                  <a:pt x="247" y="476"/>
                  <a:pt x="266" y="457"/>
                </a:cubicBezTo>
                <a:cubicBezTo>
                  <a:pt x="273" y="450"/>
                  <a:pt x="284" y="451"/>
                  <a:pt x="293" y="448"/>
                </a:cubicBezTo>
                <a:cubicBezTo>
                  <a:pt x="306" y="486"/>
                  <a:pt x="289" y="534"/>
                  <a:pt x="311" y="567"/>
                </a:cubicBezTo>
                <a:cubicBezTo>
                  <a:pt x="320" y="580"/>
                  <a:pt x="342" y="561"/>
                  <a:pt x="357" y="558"/>
                </a:cubicBezTo>
                <a:cubicBezTo>
                  <a:pt x="364" y="459"/>
                  <a:pt x="333" y="418"/>
                  <a:pt x="412" y="393"/>
                </a:cubicBezTo>
                <a:cubicBezTo>
                  <a:pt x="421" y="405"/>
                  <a:pt x="432" y="416"/>
                  <a:pt x="439" y="430"/>
                </a:cubicBezTo>
                <a:cubicBezTo>
                  <a:pt x="448" y="447"/>
                  <a:pt x="458" y="485"/>
                  <a:pt x="458" y="485"/>
                </a:cubicBezTo>
                <a:cubicBezTo>
                  <a:pt x="473" y="482"/>
                  <a:pt x="489" y="481"/>
                  <a:pt x="503" y="475"/>
                </a:cubicBezTo>
                <a:cubicBezTo>
                  <a:pt x="516" y="469"/>
                  <a:pt x="547" y="425"/>
                  <a:pt x="549" y="421"/>
                </a:cubicBezTo>
                <a:cubicBezTo>
                  <a:pt x="586" y="364"/>
                  <a:pt x="604" y="312"/>
                  <a:pt x="622" y="247"/>
                </a:cubicBezTo>
                <a:cubicBezTo>
                  <a:pt x="670" y="255"/>
                  <a:pt x="693" y="258"/>
                  <a:pt x="732" y="283"/>
                </a:cubicBezTo>
                <a:cubicBezTo>
                  <a:pt x="751" y="342"/>
                  <a:pt x="710" y="417"/>
                  <a:pt x="778" y="439"/>
                </a:cubicBezTo>
                <a:cubicBezTo>
                  <a:pt x="796" y="433"/>
                  <a:pt x="816" y="431"/>
                  <a:pt x="832" y="421"/>
                </a:cubicBezTo>
                <a:cubicBezTo>
                  <a:pt x="883" y="389"/>
                  <a:pt x="836" y="318"/>
                  <a:pt x="915" y="293"/>
                </a:cubicBezTo>
                <a:cubicBezTo>
                  <a:pt x="932" y="319"/>
                  <a:pt x="939" y="344"/>
                  <a:pt x="960" y="366"/>
                </a:cubicBezTo>
                <a:cubicBezTo>
                  <a:pt x="969" y="332"/>
                  <a:pt x="973" y="309"/>
                  <a:pt x="997" y="283"/>
                </a:cubicBezTo>
                <a:cubicBezTo>
                  <a:pt x="1007" y="253"/>
                  <a:pt x="1026" y="231"/>
                  <a:pt x="1034" y="201"/>
                </a:cubicBezTo>
                <a:cubicBezTo>
                  <a:pt x="1045" y="159"/>
                  <a:pt x="1046" y="137"/>
                  <a:pt x="1070" y="101"/>
                </a:cubicBezTo>
                <a:cubicBezTo>
                  <a:pt x="1076" y="74"/>
                  <a:pt x="1076" y="56"/>
                  <a:pt x="1098" y="37"/>
                </a:cubicBezTo>
                <a:cubicBezTo>
                  <a:pt x="1114" y="23"/>
                  <a:pt x="1152" y="0"/>
                  <a:pt x="1152" y="0"/>
                </a:cubicBezTo>
                <a:cubicBezTo>
                  <a:pt x="1192" y="38"/>
                  <a:pt x="1172" y="8"/>
                  <a:pt x="1152" y="101"/>
                </a:cubicBezTo>
                <a:cubicBezTo>
                  <a:pt x="1127" y="217"/>
                  <a:pt x="1109" y="330"/>
                  <a:pt x="1098" y="448"/>
                </a:cubicBezTo>
                <a:cubicBezTo>
                  <a:pt x="1106" y="696"/>
                  <a:pt x="1027" y="746"/>
                  <a:pt x="1198" y="722"/>
                </a:cubicBezTo>
                <a:cubicBezTo>
                  <a:pt x="1238" y="658"/>
                  <a:pt x="1226" y="691"/>
                  <a:pt x="1235" y="603"/>
                </a:cubicBezTo>
                <a:cubicBezTo>
                  <a:pt x="1246" y="493"/>
                  <a:pt x="1212" y="514"/>
                  <a:pt x="1271" y="494"/>
                </a:cubicBezTo>
                <a:cubicBezTo>
                  <a:pt x="1309" y="518"/>
                  <a:pt x="1315" y="542"/>
                  <a:pt x="1326" y="585"/>
                </a:cubicBezTo>
                <a:cubicBezTo>
                  <a:pt x="1339" y="519"/>
                  <a:pt x="1345" y="451"/>
                  <a:pt x="1354" y="384"/>
                </a:cubicBezTo>
                <a:cubicBezTo>
                  <a:pt x="1367" y="424"/>
                  <a:pt x="1395" y="462"/>
                  <a:pt x="1436" y="475"/>
                </a:cubicBezTo>
                <a:cubicBezTo>
                  <a:pt x="1469" y="509"/>
                  <a:pt x="1472" y="518"/>
                  <a:pt x="1500" y="475"/>
                </a:cubicBezTo>
                <a:cubicBezTo>
                  <a:pt x="1503" y="463"/>
                  <a:pt x="1506" y="451"/>
                  <a:pt x="1509" y="439"/>
                </a:cubicBezTo>
                <a:cubicBezTo>
                  <a:pt x="1512" y="424"/>
                  <a:pt x="1503" y="397"/>
                  <a:pt x="1518" y="393"/>
                </a:cubicBezTo>
                <a:cubicBezTo>
                  <a:pt x="1533" y="389"/>
                  <a:pt x="1537" y="417"/>
                  <a:pt x="1546" y="430"/>
                </a:cubicBezTo>
                <a:cubicBezTo>
                  <a:pt x="1576" y="473"/>
                  <a:pt x="1587" y="504"/>
                  <a:pt x="1610" y="549"/>
                </a:cubicBezTo>
                <a:cubicBezTo>
                  <a:pt x="1618" y="588"/>
                  <a:pt x="1628" y="619"/>
                  <a:pt x="1628" y="658"/>
                </a:cubicBezTo>
              </a:path>
            </a:pathLst>
          </a:custGeom>
          <a:noFill/>
          <a:ln w="9525">
            <a:solidFill>
              <a:schemeClr val="tx1"/>
            </a:solidFill>
            <a:round/>
            <a:headEnd/>
            <a:tailEnd/>
          </a:ln>
        </p:spPr>
        <p:txBody>
          <a:bodyPr wrap="none"/>
          <a:lstStyle/>
          <a:p>
            <a:endParaRPr lang="en-US"/>
          </a:p>
        </p:txBody>
      </p:sp>
      <p:sp>
        <p:nvSpPr>
          <p:cNvPr id="40978" name="Text Box 16"/>
          <p:cNvSpPr txBox="1">
            <a:spLocks noChangeArrowheads="1"/>
          </p:cNvSpPr>
          <p:nvPr/>
        </p:nvSpPr>
        <p:spPr bwMode="auto">
          <a:xfrm>
            <a:off x="533400" y="5706070"/>
            <a:ext cx="7543800" cy="923330"/>
          </a:xfrm>
          <a:prstGeom prst="rect">
            <a:avLst/>
          </a:prstGeom>
          <a:solidFill>
            <a:srgbClr val="CCFFFF"/>
          </a:solidFill>
          <a:ln w="9525">
            <a:solidFill>
              <a:schemeClr val="tx1">
                <a:lumMod val="50000"/>
                <a:lumOff val="50000"/>
              </a:schemeClr>
            </a:solidFill>
            <a:miter lim="800000"/>
            <a:headEnd/>
            <a:tailEnd/>
          </a:ln>
        </p:spPr>
        <p:txBody>
          <a:bodyPr wrap="square">
            <a:spAutoFit/>
          </a:bodyPr>
          <a:lstStyle/>
          <a:p>
            <a:r>
              <a:rPr lang="en-US" b="1" dirty="0"/>
              <a:t>So:</a:t>
            </a:r>
            <a:r>
              <a:rPr lang="en-US" dirty="0"/>
              <a:t> NEVER use black text on a blue background…it might look OK on your computer screen, but it’s unreadable on the projector </a:t>
            </a:r>
            <a:r>
              <a:rPr lang="en-US" dirty="0" smtClean="0"/>
              <a:t>screen – The rule is test out your presentation on a projector not just your laptop!! </a:t>
            </a:r>
            <a:endParaRPr lang="en-US" dirty="0"/>
          </a:p>
        </p:txBody>
      </p:sp>
      <p:sp>
        <p:nvSpPr>
          <p:cNvPr id="18" name="Footer Placeholder 17"/>
          <p:cNvSpPr>
            <a:spLocks noGrp="1"/>
          </p:cNvSpPr>
          <p:nvPr>
            <p:ph type="ftr" sz="quarter" idx="11"/>
          </p:nvPr>
        </p:nvSpPr>
        <p:spPr/>
        <p:txBody>
          <a:bodyPr/>
          <a:lstStyle/>
          <a:p>
            <a:pPr>
              <a:defRPr/>
            </a:pPr>
            <a:r>
              <a:rPr lang="en-US" smtClean="0"/>
              <a:t>© J. Paul Robinson, Purdue University</a:t>
            </a:r>
            <a:endParaRPr lang="en-US" dirty="0"/>
          </a:p>
        </p:txBody>
      </p:sp>
      <p:sp>
        <p:nvSpPr>
          <p:cNvPr id="20" name="Date Placeholder 19"/>
          <p:cNvSpPr>
            <a:spLocks noGrp="1"/>
          </p:cNvSpPr>
          <p:nvPr>
            <p:ph type="dt" sz="half" idx="10"/>
          </p:nvPr>
        </p:nvSpPr>
        <p:spPr>
          <a:xfrm>
            <a:off x="8229600" y="6553200"/>
            <a:ext cx="2133600" cy="381000"/>
          </a:xfrm>
        </p:spPr>
        <p:txBody>
          <a:bodyPr/>
          <a:lstStyle/>
          <a:p>
            <a:pPr>
              <a:defRPr/>
            </a:pPr>
            <a:fld id="{8BA55689-A2B7-462C-93F1-5683707BEC25}" type="datetime12">
              <a:rPr lang="en-US" smtClean="0"/>
              <a:t>12:22 PM</a:t>
            </a:fld>
            <a:endParaRPr lang="en-US" dirty="0"/>
          </a:p>
        </p:txBody>
      </p:sp>
      <p:sp>
        <p:nvSpPr>
          <p:cNvPr id="21" name="Slide Number Placeholder 20"/>
          <p:cNvSpPr>
            <a:spLocks noGrp="1"/>
          </p:cNvSpPr>
          <p:nvPr>
            <p:ph type="sldNum" sz="quarter" idx="12"/>
          </p:nvPr>
        </p:nvSpPr>
        <p:spPr>
          <a:xfrm>
            <a:off x="6019800" y="6597501"/>
            <a:ext cx="2133600" cy="304800"/>
          </a:xfrm>
        </p:spPr>
        <p:txBody>
          <a:bodyPr/>
          <a:lstStyle/>
          <a:p>
            <a:pPr>
              <a:defRPr/>
            </a:pPr>
            <a:fld id="{B152AA58-31AB-49D1-9E6D-AC4A8175D4B8}" type="slidenum">
              <a:rPr lang="en-US" smtClean="0"/>
              <a:pPr>
                <a:defRPr/>
              </a:pPr>
              <a:t>24</a:t>
            </a:fld>
            <a:r>
              <a:rPr lang="en-US" dirty="0" smtClean="0"/>
              <a:t> of 46</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en-US" dirty="0" smtClean="0"/>
              <a:t>Animation</a:t>
            </a:r>
          </a:p>
        </p:txBody>
      </p:sp>
      <p:sp>
        <p:nvSpPr>
          <p:cNvPr id="45061" name="Rectangle 3"/>
          <p:cNvSpPr>
            <a:spLocks noGrp="1" noChangeArrowheads="1"/>
          </p:cNvSpPr>
          <p:nvPr>
            <p:ph type="body" idx="1"/>
          </p:nvPr>
        </p:nvSpPr>
        <p:spPr/>
        <p:txBody>
          <a:bodyPr/>
          <a:lstStyle/>
          <a:p>
            <a:pPr eaLnBrk="1" hangingPunct="1"/>
            <a:r>
              <a:rPr lang="en-US" dirty="0" smtClean="0"/>
              <a:t>How much animation is right?</a:t>
            </a:r>
          </a:p>
          <a:p>
            <a:pPr eaLnBrk="1" hangingPunct="1"/>
            <a:r>
              <a:rPr lang="en-US" dirty="0" smtClean="0"/>
              <a:t>Make sure you test it carefully!</a:t>
            </a:r>
          </a:p>
          <a:p>
            <a:pPr eaLnBrk="1" hangingPunct="1"/>
            <a:r>
              <a:rPr lang="en-US" dirty="0" smtClean="0"/>
              <a:t>A small amount of animation can be good</a:t>
            </a:r>
          </a:p>
          <a:p>
            <a:pPr eaLnBrk="1" hangingPunct="1"/>
            <a:r>
              <a:rPr lang="en-US" dirty="0" smtClean="0"/>
              <a:t>Too much is “ditzy” and often annoys your audience</a:t>
            </a:r>
          </a:p>
        </p:txBody>
      </p:sp>
      <p:sp>
        <p:nvSpPr>
          <p:cNvPr id="45062" name="Text Box 4"/>
          <p:cNvSpPr txBox="1">
            <a:spLocks noChangeArrowheads="1"/>
          </p:cNvSpPr>
          <p:nvPr/>
        </p:nvSpPr>
        <p:spPr bwMode="auto">
          <a:xfrm>
            <a:off x="990600" y="5638800"/>
            <a:ext cx="7086600" cy="641350"/>
          </a:xfrm>
          <a:prstGeom prst="rect">
            <a:avLst/>
          </a:prstGeom>
          <a:solidFill>
            <a:srgbClr val="CCFFFF"/>
          </a:solidFill>
          <a:ln w="9525">
            <a:solidFill>
              <a:schemeClr val="tx1">
                <a:lumMod val="50000"/>
                <a:lumOff val="50000"/>
              </a:schemeClr>
            </a:solidFill>
            <a:miter lim="800000"/>
            <a:headEnd/>
            <a:tailEnd/>
          </a:ln>
        </p:spPr>
        <p:txBody>
          <a:bodyPr>
            <a:spAutoFit/>
          </a:bodyPr>
          <a:lstStyle/>
          <a:p>
            <a:r>
              <a:rPr lang="en-US" b="1"/>
              <a:t>So:</a:t>
            </a:r>
            <a:r>
              <a:rPr lang="en-US"/>
              <a:t> “Ditzy” animations are really off-putting to the audience. Good animations, such as how a reaction takes place, are fine.</a:t>
            </a:r>
          </a:p>
        </p:txBody>
      </p:sp>
      <p:sp>
        <p:nvSpPr>
          <p:cNvPr id="6" name="Footer Placeholder 5"/>
          <p:cNvSpPr>
            <a:spLocks noGrp="1"/>
          </p:cNvSpPr>
          <p:nvPr>
            <p:ph type="ftr" sz="quarter" idx="11"/>
          </p:nvPr>
        </p:nvSpPr>
        <p:spPr/>
        <p:txBody>
          <a:bodyPr/>
          <a:lstStyle/>
          <a:p>
            <a:pPr>
              <a:defRPr/>
            </a:pPr>
            <a:r>
              <a:rPr lang="en-US" smtClean="0"/>
              <a:t>© J. Paul Robinson, Purdue University</a:t>
            </a:r>
            <a:endParaRPr lang="en-US" dirty="0"/>
          </a:p>
        </p:txBody>
      </p:sp>
      <p:sp>
        <p:nvSpPr>
          <p:cNvPr id="8" name="Date Placeholder 7"/>
          <p:cNvSpPr>
            <a:spLocks noGrp="1"/>
          </p:cNvSpPr>
          <p:nvPr>
            <p:ph type="dt" sz="half" idx="10"/>
          </p:nvPr>
        </p:nvSpPr>
        <p:spPr>
          <a:xfrm>
            <a:off x="8229600" y="6553200"/>
            <a:ext cx="2133600" cy="381000"/>
          </a:xfrm>
        </p:spPr>
        <p:txBody>
          <a:bodyPr/>
          <a:lstStyle/>
          <a:p>
            <a:pPr>
              <a:defRPr/>
            </a:pPr>
            <a:fld id="{314387CE-2258-43BE-9D06-0B2D3EC3ABDC}" type="datetime12">
              <a:rPr lang="en-US" smtClean="0"/>
              <a:t>12:22 PM</a:t>
            </a:fld>
            <a:endParaRPr lang="en-US" dirty="0"/>
          </a:p>
        </p:txBody>
      </p:sp>
      <p:sp>
        <p:nvSpPr>
          <p:cNvPr id="9" name="Slide Number Placeholder 8"/>
          <p:cNvSpPr>
            <a:spLocks noGrp="1"/>
          </p:cNvSpPr>
          <p:nvPr>
            <p:ph type="sldNum" sz="quarter" idx="12"/>
          </p:nvPr>
        </p:nvSpPr>
        <p:spPr>
          <a:xfrm>
            <a:off x="6019800" y="6553200"/>
            <a:ext cx="2133600" cy="304800"/>
          </a:xfrm>
        </p:spPr>
        <p:txBody>
          <a:bodyPr/>
          <a:lstStyle/>
          <a:p>
            <a:pPr>
              <a:defRPr/>
            </a:pPr>
            <a:fld id="{B152AA58-31AB-49D1-9E6D-AC4A8175D4B8}" type="slidenum">
              <a:rPr lang="en-US" smtClean="0"/>
              <a:pPr>
                <a:defRPr/>
              </a:pPr>
              <a:t>25</a:t>
            </a:fld>
            <a:r>
              <a:rPr lang="en-US" dirty="0" smtClean="0"/>
              <a:t> of 46</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smtClean="0"/>
              <a:t>Advantages</a:t>
            </a:r>
          </a:p>
        </p:txBody>
      </p:sp>
      <p:sp>
        <p:nvSpPr>
          <p:cNvPr id="67587" name="Rectangle 3"/>
          <p:cNvSpPr>
            <a:spLocks noGrp="1" noChangeArrowheads="1"/>
          </p:cNvSpPr>
          <p:nvPr>
            <p:ph type="body" sz="half" idx="1"/>
          </p:nvPr>
        </p:nvSpPr>
        <p:spPr>
          <a:xfrm>
            <a:off x="533400" y="1828800"/>
            <a:ext cx="4002088" cy="4038600"/>
          </a:xfrm>
        </p:spPr>
        <p:txBody>
          <a:bodyPr/>
          <a:lstStyle/>
          <a:p>
            <a:pPr algn="ctr" eaLnBrk="1" hangingPunct="1">
              <a:buFont typeface="Wingdings" pitchFamily="2" charset="2"/>
              <a:buNone/>
            </a:pPr>
            <a:r>
              <a:rPr lang="en-US" sz="2700" smtClean="0">
                <a:solidFill>
                  <a:srgbClr val="FF3300"/>
                </a:solidFill>
              </a:rPr>
              <a:t>Standard Assay</a:t>
            </a:r>
          </a:p>
          <a:p>
            <a:pPr eaLnBrk="1" hangingPunct="1"/>
            <a:r>
              <a:rPr lang="en-US" sz="2700" smtClean="0">
                <a:solidFill>
                  <a:srgbClr val="FF3300"/>
                </a:solidFill>
              </a:rPr>
              <a:t>Uses whole blood</a:t>
            </a:r>
          </a:p>
          <a:p>
            <a:pPr eaLnBrk="1" hangingPunct="1"/>
            <a:r>
              <a:rPr lang="en-US" sz="2700" smtClean="0">
                <a:solidFill>
                  <a:srgbClr val="FF3300"/>
                </a:solidFill>
              </a:rPr>
              <a:t>Cheaper than microdrop</a:t>
            </a:r>
          </a:p>
          <a:p>
            <a:pPr eaLnBrk="1" hangingPunct="1"/>
            <a:endParaRPr lang="en-US" sz="2700" smtClean="0">
              <a:solidFill>
                <a:srgbClr val="FF3300"/>
              </a:solidFill>
            </a:endParaRPr>
          </a:p>
        </p:txBody>
      </p:sp>
      <p:sp>
        <p:nvSpPr>
          <p:cNvPr id="67588" name="Rectangle 4"/>
          <p:cNvSpPr>
            <a:spLocks noGrp="1" noChangeArrowheads="1"/>
          </p:cNvSpPr>
          <p:nvPr>
            <p:ph type="body" sz="half" idx="2"/>
          </p:nvPr>
        </p:nvSpPr>
        <p:spPr>
          <a:xfrm>
            <a:off x="4684713" y="1828800"/>
            <a:ext cx="4002087" cy="4038600"/>
          </a:xfrm>
        </p:spPr>
        <p:txBody>
          <a:bodyPr/>
          <a:lstStyle/>
          <a:p>
            <a:pPr algn="ctr" eaLnBrk="1" hangingPunct="1">
              <a:buFont typeface="Wingdings" pitchFamily="2" charset="2"/>
              <a:buNone/>
            </a:pPr>
            <a:r>
              <a:rPr lang="en-US" sz="2700" smtClean="0">
                <a:solidFill>
                  <a:srgbClr val="66FF33"/>
                </a:solidFill>
              </a:rPr>
              <a:t>Gel Microdrop</a:t>
            </a:r>
          </a:p>
          <a:p>
            <a:pPr eaLnBrk="1" hangingPunct="1"/>
            <a:r>
              <a:rPr lang="en-US" sz="2700" smtClean="0">
                <a:solidFill>
                  <a:srgbClr val="66FF33"/>
                </a:solidFill>
              </a:rPr>
              <a:t>Rare populations</a:t>
            </a:r>
          </a:p>
          <a:p>
            <a:pPr eaLnBrk="1" hangingPunct="1"/>
            <a:r>
              <a:rPr lang="en-US" sz="2700" smtClean="0">
                <a:solidFill>
                  <a:srgbClr val="66FF33"/>
                </a:solidFill>
              </a:rPr>
              <a:t>Short incubation</a:t>
            </a:r>
          </a:p>
          <a:p>
            <a:pPr eaLnBrk="1" hangingPunct="1"/>
            <a:r>
              <a:rPr lang="en-US" sz="2700" smtClean="0">
                <a:solidFill>
                  <a:srgbClr val="66FF33"/>
                </a:solidFill>
              </a:rPr>
              <a:t>Sort and recover live cells</a:t>
            </a:r>
          </a:p>
        </p:txBody>
      </p:sp>
      <p:sp>
        <p:nvSpPr>
          <p:cNvPr id="41990" name="Rectangle 5"/>
          <p:cNvSpPr>
            <a:spLocks noChangeArrowheads="1"/>
          </p:cNvSpPr>
          <p:nvPr/>
        </p:nvSpPr>
        <p:spPr bwMode="auto">
          <a:xfrm>
            <a:off x="4191000" y="6643687"/>
            <a:ext cx="2928938" cy="214313"/>
          </a:xfrm>
          <a:prstGeom prst="rect">
            <a:avLst/>
          </a:prstGeom>
          <a:noFill/>
          <a:ln w="9525">
            <a:noFill/>
            <a:miter lim="800000"/>
            <a:headEnd/>
            <a:tailEnd/>
          </a:ln>
        </p:spPr>
        <p:txBody>
          <a:bodyPr wrap="none">
            <a:spAutoFit/>
          </a:bodyPr>
          <a:lstStyle/>
          <a:p>
            <a:r>
              <a:rPr lang="en-US" sz="800" dirty="0"/>
              <a:t>Source: One Cell System, 2002; BD Resource Manual, 2001</a:t>
            </a:r>
          </a:p>
        </p:txBody>
      </p:sp>
      <p:sp>
        <p:nvSpPr>
          <p:cNvPr id="41991" name="Text Box 6"/>
          <p:cNvSpPr txBox="1">
            <a:spLocks noChangeArrowheads="1"/>
          </p:cNvSpPr>
          <p:nvPr/>
        </p:nvSpPr>
        <p:spPr bwMode="auto">
          <a:xfrm>
            <a:off x="609600" y="6096000"/>
            <a:ext cx="7924800" cy="584775"/>
          </a:xfrm>
          <a:prstGeom prst="rect">
            <a:avLst/>
          </a:prstGeom>
          <a:solidFill>
            <a:srgbClr val="CCFFFF"/>
          </a:solidFill>
          <a:ln w="9525">
            <a:noFill/>
            <a:miter lim="800000"/>
            <a:headEnd/>
            <a:tailEnd/>
          </a:ln>
        </p:spPr>
        <p:txBody>
          <a:bodyPr wrap="square">
            <a:spAutoFit/>
          </a:bodyPr>
          <a:lstStyle/>
          <a:p>
            <a:r>
              <a:rPr lang="en-US" sz="1600" b="1" dirty="0">
                <a:solidFill>
                  <a:srgbClr val="000000"/>
                </a:solidFill>
              </a:rPr>
              <a:t>So:</a:t>
            </a:r>
            <a:r>
              <a:rPr lang="en-US" sz="1600" dirty="0">
                <a:solidFill>
                  <a:srgbClr val="000000"/>
                </a:solidFill>
              </a:rPr>
              <a:t> EXAMPLE: bad color, way too much  animation – it’s just a bad </a:t>
            </a:r>
            <a:r>
              <a:rPr lang="en-US" sz="1600" dirty="0" smtClean="0">
                <a:solidFill>
                  <a:srgbClr val="000000"/>
                </a:solidFill>
              </a:rPr>
              <a:t>slide. For the PDF version, you cant see all the animations…but they are just nasty…!</a:t>
            </a:r>
            <a:endParaRPr lang="en-US" sz="1600" dirty="0">
              <a:solidFill>
                <a:srgbClr val="000000"/>
              </a:solidFill>
            </a:endParaRPr>
          </a:p>
        </p:txBody>
      </p:sp>
      <p:sp>
        <p:nvSpPr>
          <p:cNvPr id="8" name="TextBox 7"/>
          <p:cNvSpPr txBox="1"/>
          <p:nvPr/>
        </p:nvSpPr>
        <p:spPr>
          <a:xfrm>
            <a:off x="2057400" y="5105400"/>
            <a:ext cx="5061001" cy="461665"/>
          </a:xfrm>
          <a:prstGeom prst="rect">
            <a:avLst/>
          </a:prstGeom>
          <a:solidFill>
            <a:schemeClr val="accent2">
              <a:lumMod val="60000"/>
              <a:lumOff val="40000"/>
            </a:schemeClr>
          </a:solidFill>
        </p:spPr>
        <p:txBody>
          <a:bodyPr wrap="none" rtlCol="0">
            <a:spAutoFit/>
          </a:bodyPr>
          <a:lstStyle/>
          <a:p>
            <a:r>
              <a:rPr lang="en-US" sz="2400" dirty="0" smtClean="0"/>
              <a:t>This is a nasty slide….in every way!</a:t>
            </a:r>
            <a:endParaRPr lang="en-US" sz="2400" dirty="0"/>
          </a:p>
        </p:txBody>
      </p:sp>
      <p:sp>
        <p:nvSpPr>
          <p:cNvPr id="10" name="Footer Placeholder 9"/>
          <p:cNvSpPr>
            <a:spLocks noGrp="1"/>
          </p:cNvSpPr>
          <p:nvPr>
            <p:ph type="ftr" sz="quarter" idx="11"/>
          </p:nvPr>
        </p:nvSpPr>
        <p:spPr>
          <a:xfrm>
            <a:off x="228600" y="6400800"/>
            <a:ext cx="2895600" cy="457200"/>
          </a:xfrm>
        </p:spPr>
        <p:txBody>
          <a:bodyPr/>
          <a:lstStyle/>
          <a:p>
            <a:pPr>
              <a:defRPr/>
            </a:pPr>
            <a:r>
              <a:rPr lang="en-US" dirty="0" smtClean="0">
                <a:solidFill>
                  <a:schemeClr val="bg1"/>
                </a:solidFill>
              </a:rPr>
              <a:t>© J. Paul Robinson, Purdue University</a:t>
            </a:r>
            <a:endParaRPr lang="en-US" dirty="0">
              <a:solidFill>
                <a:schemeClr val="bg1"/>
              </a:solidFill>
            </a:endParaRPr>
          </a:p>
        </p:txBody>
      </p:sp>
      <p:sp>
        <p:nvSpPr>
          <p:cNvPr id="11" name="Date Placeholder 10"/>
          <p:cNvSpPr>
            <a:spLocks noGrp="1"/>
          </p:cNvSpPr>
          <p:nvPr>
            <p:ph type="dt" sz="half" idx="10"/>
          </p:nvPr>
        </p:nvSpPr>
        <p:spPr>
          <a:xfrm>
            <a:off x="8240233" y="6553200"/>
            <a:ext cx="1219200" cy="304800"/>
          </a:xfrm>
        </p:spPr>
        <p:txBody>
          <a:bodyPr/>
          <a:lstStyle/>
          <a:p>
            <a:pPr>
              <a:defRPr/>
            </a:pPr>
            <a:fld id="{1D4A6B3B-1F7D-4E72-8491-B631FCB4C21E}" type="datetime12">
              <a:rPr lang="en-US" smtClean="0"/>
              <a:t>12:22 PM</a:t>
            </a:fld>
            <a:endParaRPr lang="en-US" dirty="0"/>
          </a:p>
        </p:txBody>
      </p:sp>
      <p:sp>
        <p:nvSpPr>
          <p:cNvPr id="12" name="Slide Number Placeholder 11"/>
          <p:cNvSpPr>
            <a:spLocks noGrp="1"/>
          </p:cNvSpPr>
          <p:nvPr>
            <p:ph type="sldNum" sz="quarter" idx="12"/>
          </p:nvPr>
        </p:nvSpPr>
        <p:spPr>
          <a:xfrm>
            <a:off x="6172200" y="6400800"/>
            <a:ext cx="1905000" cy="457200"/>
          </a:xfrm>
        </p:spPr>
        <p:txBody>
          <a:bodyPr/>
          <a:lstStyle/>
          <a:p>
            <a:pPr>
              <a:defRPr/>
            </a:pPr>
            <a:fld id="{41D01A40-C754-4889-88E5-CE23150611EE}" type="slidenum">
              <a:rPr lang="en-US" smtClean="0"/>
              <a:pPr>
                <a:defRPr/>
              </a:pPr>
              <a:t>26</a:t>
            </a:fld>
            <a:endParaRPr lang="en-US" dirty="0"/>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p:cTn id="7" dur="500" fill="hold"/>
                                        <p:tgtEl>
                                          <p:spTgt spid="67587">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6758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7587">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6758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7587">
                                            <p:txEl>
                                              <p:pRg st="1" end="1"/>
                                            </p:txEl>
                                          </p:spTgt>
                                        </p:tgtEl>
                                        <p:attrNameLst>
                                          <p:attrName>style.visibility</p:attrName>
                                        </p:attrNameLst>
                                      </p:cBhvr>
                                      <p:to>
                                        <p:strVal val="visible"/>
                                      </p:to>
                                    </p:set>
                                    <p:anim calcmode="lin" valueType="num">
                                      <p:cBhvr>
                                        <p:cTn id="15" dur="500" fill="hold"/>
                                        <p:tgtEl>
                                          <p:spTgt spid="67587">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67587">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6758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758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67587">
                                            <p:txEl>
                                              <p:pRg st="2" end="2"/>
                                            </p:txEl>
                                          </p:spTgt>
                                        </p:tgtEl>
                                        <p:attrNameLst>
                                          <p:attrName>style.visibility</p:attrName>
                                        </p:attrNameLst>
                                      </p:cBhvr>
                                      <p:to>
                                        <p:strVal val="visible"/>
                                      </p:to>
                                    </p:set>
                                    <p:anim calcmode="lin" valueType="num">
                                      <p:cBhvr>
                                        <p:cTn id="23" dur="500" fill="hold"/>
                                        <p:tgtEl>
                                          <p:spTgt spid="67587">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67587">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6758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75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67588">
                                            <p:txEl>
                                              <p:pRg st="0" end="0"/>
                                            </p:txEl>
                                          </p:spTgt>
                                        </p:tgtEl>
                                        <p:attrNameLst>
                                          <p:attrName>style.visibility</p:attrName>
                                        </p:attrNameLst>
                                      </p:cBhvr>
                                      <p:to>
                                        <p:strVal val="visible"/>
                                      </p:to>
                                    </p:set>
                                    <p:anim calcmode="lin" valueType="num">
                                      <p:cBhvr>
                                        <p:cTn id="31" dur="500" fill="hold"/>
                                        <p:tgtEl>
                                          <p:spTgt spid="67588">
                                            <p:txEl>
                                              <p:pRg st="0" end="0"/>
                                            </p:txEl>
                                          </p:spTgt>
                                        </p:tgtEl>
                                        <p:attrNameLst>
                                          <p:attrName>ppt_x</p:attrName>
                                        </p:attrNameLst>
                                      </p:cBhvr>
                                      <p:tavLst>
                                        <p:tav tm="0">
                                          <p:val>
                                            <p:strVal val="#ppt_x-#ppt_w/2"/>
                                          </p:val>
                                        </p:tav>
                                        <p:tav tm="100000">
                                          <p:val>
                                            <p:strVal val="#ppt_x"/>
                                          </p:val>
                                        </p:tav>
                                      </p:tavLst>
                                    </p:anim>
                                    <p:anim calcmode="lin" valueType="num">
                                      <p:cBhvr>
                                        <p:cTn id="32" dur="500" fill="hold"/>
                                        <p:tgtEl>
                                          <p:spTgt spid="67588">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67588">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6758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67588">
                                            <p:txEl>
                                              <p:pRg st="1" end="1"/>
                                            </p:txEl>
                                          </p:spTgt>
                                        </p:tgtEl>
                                        <p:attrNameLst>
                                          <p:attrName>style.visibility</p:attrName>
                                        </p:attrNameLst>
                                      </p:cBhvr>
                                      <p:to>
                                        <p:strVal val="visible"/>
                                      </p:to>
                                    </p:set>
                                    <p:anim calcmode="lin" valueType="num">
                                      <p:cBhvr>
                                        <p:cTn id="39" dur="500" fill="hold"/>
                                        <p:tgtEl>
                                          <p:spTgt spid="67588">
                                            <p:txEl>
                                              <p:pRg st="1" end="1"/>
                                            </p:txEl>
                                          </p:spTgt>
                                        </p:tgtEl>
                                        <p:attrNameLst>
                                          <p:attrName>ppt_x</p:attrName>
                                        </p:attrNameLst>
                                      </p:cBhvr>
                                      <p:tavLst>
                                        <p:tav tm="0">
                                          <p:val>
                                            <p:strVal val="#ppt_x-#ppt_w/2"/>
                                          </p:val>
                                        </p:tav>
                                        <p:tav tm="100000">
                                          <p:val>
                                            <p:strVal val="#ppt_x"/>
                                          </p:val>
                                        </p:tav>
                                      </p:tavLst>
                                    </p:anim>
                                    <p:anim calcmode="lin" valueType="num">
                                      <p:cBhvr>
                                        <p:cTn id="40" dur="500" fill="hold"/>
                                        <p:tgtEl>
                                          <p:spTgt spid="67588">
                                            <p:txEl>
                                              <p:pRg st="1" end="1"/>
                                            </p:txEl>
                                          </p:spTgt>
                                        </p:tgtEl>
                                        <p:attrNameLst>
                                          <p:attrName>ppt_y</p:attrName>
                                        </p:attrNameLst>
                                      </p:cBhvr>
                                      <p:tavLst>
                                        <p:tav tm="0">
                                          <p:val>
                                            <p:strVal val="#ppt_y"/>
                                          </p:val>
                                        </p:tav>
                                        <p:tav tm="100000">
                                          <p:val>
                                            <p:strVal val="#ppt_y"/>
                                          </p:val>
                                        </p:tav>
                                      </p:tavLst>
                                    </p:anim>
                                    <p:anim calcmode="lin" valueType="num">
                                      <p:cBhvr>
                                        <p:cTn id="41" dur="500" fill="hold"/>
                                        <p:tgtEl>
                                          <p:spTgt spid="67588">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6758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67588">
                                            <p:txEl>
                                              <p:pRg st="2" end="2"/>
                                            </p:txEl>
                                          </p:spTgt>
                                        </p:tgtEl>
                                        <p:attrNameLst>
                                          <p:attrName>style.visibility</p:attrName>
                                        </p:attrNameLst>
                                      </p:cBhvr>
                                      <p:to>
                                        <p:strVal val="visible"/>
                                      </p:to>
                                    </p:set>
                                    <p:anim calcmode="lin" valueType="num">
                                      <p:cBhvr>
                                        <p:cTn id="47" dur="500" fill="hold"/>
                                        <p:tgtEl>
                                          <p:spTgt spid="67588">
                                            <p:txEl>
                                              <p:pRg st="2" end="2"/>
                                            </p:txEl>
                                          </p:spTgt>
                                        </p:tgtEl>
                                        <p:attrNameLst>
                                          <p:attrName>ppt_x</p:attrName>
                                        </p:attrNameLst>
                                      </p:cBhvr>
                                      <p:tavLst>
                                        <p:tav tm="0">
                                          <p:val>
                                            <p:strVal val="#ppt_x-#ppt_w/2"/>
                                          </p:val>
                                        </p:tav>
                                        <p:tav tm="100000">
                                          <p:val>
                                            <p:strVal val="#ppt_x"/>
                                          </p:val>
                                        </p:tav>
                                      </p:tavLst>
                                    </p:anim>
                                    <p:anim calcmode="lin" valueType="num">
                                      <p:cBhvr>
                                        <p:cTn id="48" dur="500" fill="hold"/>
                                        <p:tgtEl>
                                          <p:spTgt spid="67588">
                                            <p:txEl>
                                              <p:pRg st="2" end="2"/>
                                            </p:txEl>
                                          </p:spTgt>
                                        </p:tgtEl>
                                        <p:attrNameLst>
                                          <p:attrName>ppt_y</p:attrName>
                                        </p:attrNameLst>
                                      </p:cBhvr>
                                      <p:tavLst>
                                        <p:tav tm="0">
                                          <p:val>
                                            <p:strVal val="#ppt_y"/>
                                          </p:val>
                                        </p:tav>
                                        <p:tav tm="100000">
                                          <p:val>
                                            <p:strVal val="#ppt_y"/>
                                          </p:val>
                                        </p:tav>
                                      </p:tavLst>
                                    </p:anim>
                                    <p:anim calcmode="lin" valueType="num">
                                      <p:cBhvr>
                                        <p:cTn id="49" dur="500" fill="hold"/>
                                        <p:tgtEl>
                                          <p:spTgt spid="67588">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6758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67588">
                                            <p:txEl>
                                              <p:pRg st="3" end="3"/>
                                            </p:txEl>
                                          </p:spTgt>
                                        </p:tgtEl>
                                        <p:attrNameLst>
                                          <p:attrName>style.visibility</p:attrName>
                                        </p:attrNameLst>
                                      </p:cBhvr>
                                      <p:to>
                                        <p:strVal val="visible"/>
                                      </p:to>
                                    </p:set>
                                    <p:anim calcmode="lin" valueType="num">
                                      <p:cBhvr>
                                        <p:cTn id="55" dur="500" fill="hold"/>
                                        <p:tgtEl>
                                          <p:spTgt spid="67588">
                                            <p:txEl>
                                              <p:pRg st="3" end="3"/>
                                            </p:txEl>
                                          </p:spTgt>
                                        </p:tgtEl>
                                        <p:attrNameLst>
                                          <p:attrName>ppt_x</p:attrName>
                                        </p:attrNameLst>
                                      </p:cBhvr>
                                      <p:tavLst>
                                        <p:tav tm="0">
                                          <p:val>
                                            <p:strVal val="#ppt_x-#ppt_w/2"/>
                                          </p:val>
                                        </p:tav>
                                        <p:tav tm="100000">
                                          <p:val>
                                            <p:strVal val="#ppt_x"/>
                                          </p:val>
                                        </p:tav>
                                      </p:tavLst>
                                    </p:anim>
                                    <p:anim calcmode="lin" valueType="num">
                                      <p:cBhvr>
                                        <p:cTn id="56" dur="500" fill="hold"/>
                                        <p:tgtEl>
                                          <p:spTgt spid="67588">
                                            <p:txEl>
                                              <p:pRg st="3" end="3"/>
                                            </p:txEl>
                                          </p:spTgt>
                                        </p:tgtEl>
                                        <p:attrNameLst>
                                          <p:attrName>ppt_y</p:attrName>
                                        </p:attrNameLst>
                                      </p:cBhvr>
                                      <p:tavLst>
                                        <p:tav tm="0">
                                          <p:val>
                                            <p:strVal val="#ppt_y"/>
                                          </p:val>
                                        </p:tav>
                                        <p:tav tm="100000">
                                          <p:val>
                                            <p:strVal val="#ppt_y"/>
                                          </p:val>
                                        </p:tav>
                                      </p:tavLst>
                                    </p:anim>
                                    <p:anim calcmode="lin" valueType="num">
                                      <p:cBhvr>
                                        <p:cTn id="57" dur="500" fill="hold"/>
                                        <p:tgtEl>
                                          <p:spTgt spid="67588">
                                            <p:txEl>
                                              <p:pRg st="3" end="3"/>
                                            </p:txEl>
                                          </p:spTgt>
                                        </p:tgtEl>
                                        <p:attrNameLst>
                                          <p:attrName>ppt_w</p:attrName>
                                        </p:attrNameLst>
                                      </p:cBhvr>
                                      <p:tavLst>
                                        <p:tav tm="0">
                                          <p:val>
                                            <p:fltVal val="0"/>
                                          </p:val>
                                        </p:tav>
                                        <p:tav tm="100000">
                                          <p:val>
                                            <p:strVal val="#ppt_w"/>
                                          </p:val>
                                        </p:tav>
                                      </p:tavLst>
                                    </p:anim>
                                    <p:anim calcmode="lin" valueType="num">
                                      <p:cBhvr>
                                        <p:cTn id="58" dur="500" fill="hold"/>
                                        <p:tgtEl>
                                          <p:spTgt spid="6758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iterate type="lt">
                                    <p:tmPct val="10000"/>
                                  </p:iterate>
                                  <p:childTnLst>
                                    <p:set>
                                      <p:cBhvr>
                                        <p:cTn id="62" dur="1" fill="hold">
                                          <p:stCondLst>
                                            <p:cond delay="0"/>
                                          </p:stCondLst>
                                        </p:cTn>
                                        <p:tgtEl>
                                          <p:spTgt spid="8"/>
                                        </p:tgtEl>
                                        <p:attrNameLst>
                                          <p:attrName>style.visibility</p:attrName>
                                        </p:attrNameLst>
                                      </p:cBhvr>
                                      <p:to>
                                        <p:strVal val="visible"/>
                                      </p:to>
                                    </p:set>
                                    <p:animEffect transition="in" filter="fade">
                                      <p:cBhvr>
                                        <p:cTn id="63" dur="2000"/>
                                        <p:tgtEl>
                                          <p:spTgt spid="8"/>
                                        </p:tgtEl>
                                      </p:cBhvr>
                                    </p:animEffect>
                                    <p:anim calcmode="lin" valueType="num">
                                      <p:cBhvr>
                                        <p:cTn id="64" dur="2000" fill="hold"/>
                                        <p:tgtEl>
                                          <p:spTgt spid="8"/>
                                        </p:tgtEl>
                                        <p:attrNameLst>
                                          <p:attrName>ppt_w</p:attrName>
                                        </p:attrNameLst>
                                      </p:cBhvr>
                                      <p:tavLst>
                                        <p:tav tm="0" fmla="#ppt_w*sin(2.5*pi*$)">
                                          <p:val>
                                            <p:fltVal val="0"/>
                                          </p:val>
                                        </p:tav>
                                        <p:tav tm="100000">
                                          <p:val>
                                            <p:fltVal val="1"/>
                                          </p:val>
                                        </p:tav>
                                      </p:tavLst>
                                    </p:anim>
                                    <p:anim calcmode="lin" valueType="num">
                                      <p:cBhvr>
                                        <p:cTn id="65"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P spid="67588" grpId="0" build="p" autoUpdateAnimBg="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457200" y="457200"/>
            <a:ext cx="8229600" cy="1143000"/>
          </a:xfrm>
        </p:spPr>
        <p:txBody>
          <a:bodyPr/>
          <a:lstStyle/>
          <a:p>
            <a:pPr eaLnBrk="1" hangingPunct="1"/>
            <a:r>
              <a:rPr lang="en-US" smtClean="0"/>
              <a:t>Advantages</a:t>
            </a:r>
          </a:p>
        </p:txBody>
      </p:sp>
      <p:sp>
        <p:nvSpPr>
          <p:cNvPr id="43013" name="Rectangle 3"/>
          <p:cNvSpPr>
            <a:spLocks noGrp="1" noChangeArrowheads="1"/>
          </p:cNvSpPr>
          <p:nvPr>
            <p:ph type="body" sz="half" idx="1"/>
          </p:nvPr>
        </p:nvSpPr>
        <p:spPr>
          <a:xfrm>
            <a:off x="457200" y="2286000"/>
            <a:ext cx="4040188" cy="3840163"/>
          </a:xfrm>
        </p:spPr>
        <p:txBody>
          <a:bodyPr/>
          <a:lstStyle/>
          <a:p>
            <a:pPr algn="ctr" eaLnBrk="1" hangingPunct="1">
              <a:buFontTx/>
              <a:buNone/>
            </a:pPr>
            <a:r>
              <a:rPr lang="en-US" b="1" smtClean="0"/>
              <a:t>Standard Assay</a:t>
            </a:r>
          </a:p>
          <a:p>
            <a:pPr eaLnBrk="1" hangingPunct="1"/>
            <a:r>
              <a:rPr lang="en-US" smtClean="0"/>
              <a:t>Uses whole blood</a:t>
            </a:r>
          </a:p>
          <a:p>
            <a:pPr eaLnBrk="1" hangingPunct="1"/>
            <a:r>
              <a:rPr lang="en-US" smtClean="0"/>
              <a:t>Cheaper than microdrop</a:t>
            </a:r>
          </a:p>
          <a:p>
            <a:pPr eaLnBrk="1" hangingPunct="1"/>
            <a:endParaRPr lang="en-US" smtClean="0"/>
          </a:p>
        </p:txBody>
      </p:sp>
      <p:sp>
        <p:nvSpPr>
          <p:cNvPr id="43014" name="Rectangle 4"/>
          <p:cNvSpPr>
            <a:spLocks noGrp="1" noChangeArrowheads="1"/>
          </p:cNvSpPr>
          <p:nvPr>
            <p:ph type="body" sz="half" idx="2"/>
          </p:nvPr>
        </p:nvSpPr>
        <p:spPr>
          <a:xfrm>
            <a:off x="4648200" y="2295525"/>
            <a:ext cx="4040188" cy="3687763"/>
          </a:xfrm>
        </p:spPr>
        <p:txBody>
          <a:bodyPr/>
          <a:lstStyle/>
          <a:p>
            <a:pPr algn="ctr" eaLnBrk="1" hangingPunct="1">
              <a:buFontTx/>
              <a:buNone/>
            </a:pPr>
            <a:r>
              <a:rPr lang="en-US" b="1" smtClean="0"/>
              <a:t>Gel Microdrop</a:t>
            </a:r>
          </a:p>
          <a:p>
            <a:pPr eaLnBrk="1" hangingPunct="1"/>
            <a:r>
              <a:rPr lang="en-US" smtClean="0"/>
              <a:t>Rare populations</a:t>
            </a:r>
          </a:p>
          <a:p>
            <a:pPr eaLnBrk="1" hangingPunct="1"/>
            <a:r>
              <a:rPr lang="en-US" smtClean="0"/>
              <a:t>Short incubation</a:t>
            </a:r>
          </a:p>
          <a:p>
            <a:pPr eaLnBrk="1" hangingPunct="1"/>
            <a:r>
              <a:rPr lang="en-US" smtClean="0"/>
              <a:t>Sort and recover live cells</a:t>
            </a:r>
          </a:p>
        </p:txBody>
      </p:sp>
      <p:sp>
        <p:nvSpPr>
          <p:cNvPr id="43015" name="Line 5"/>
          <p:cNvSpPr>
            <a:spLocks noChangeShapeType="1"/>
          </p:cNvSpPr>
          <p:nvPr/>
        </p:nvSpPr>
        <p:spPr bwMode="auto">
          <a:xfrm flipV="1">
            <a:off x="4495800" y="2057400"/>
            <a:ext cx="0" cy="3276600"/>
          </a:xfrm>
          <a:prstGeom prst="line">
            <a:avLst/>
          </a:prstGeom>
          <a:noFill/>
          <a:ln w="9525">
            <a:solidFill>
              <a:schemeClr val="tx1"/>
            </a:solidFill>
            <a:round/>
            <a:headEnd/>
            <a:tailEnd/>
          </a:ln>
        </p:spPr>
        <p:txBody>
          <a:bodyPr wrap="none"/>
          <a:lstStyle/>
          <a:p>
            <a:endParaRPr lang="en-US"/>
          </a:p>
        </p:txBody>
      </p:sp>
      <p:sp>
        <p:nvSpPr>
          <p:cNvPr id="43016" name="Line 6"/>
          <p:cNvSpPr>
            <a:spLocks noChangeShapeType="1"/>
          </p:cNvSpPr>
          <p:nvPr/>
        </p:nvSpPr>
        <p:spPr bwMode="auto">
          <a:xfrm>
            <a:off x="533400" y="2057400"/>
            <a:ext cx="8229600" cy="0"/>
          </a:xfrm>
          <a:prstGeom prst="line">
            <a:avLst/>
          </a:prstGeom>
          <a:noFill/>
          <a:ln w="9525">
            <a:solidFill>
              <a:schemeClr val="tx1"/>
            </a:solidFill>
            <a:round/>
            <a:headEnd/>
            <a:tailEnd/>
          </a:ln>
        </p:spPr>
        <p:txBody>
          <a:bodyPr wrap="none"/>
          <a:lstStyle/>
          <a:p>
            <a:endParaRPr lang="en-US"/>
          </a:p>
        </p:txBody>
      </p:sp>
      <p:sp>
        <p:nvSpPr>
          <p:cNvPr id="43017" name="Rectangle 7"/>
          <p:cNvSpPr>
            <a:spLocks noChangeArrowheads="1"/>
          </p:cNvSpPr>
          <p:nvPr/>
        </p:nvSpPr>
        <p:spPr bwMode="auto">
          <a:xfrm>
            <a:off x="4267200" y="6643687"/>
            <a:ext cx="2928938" cy="214313"/>
          </a:xfrm>
          <a:prstGeom prst="rect">
            <a:avLst/>
          </a:prstGeom>
          <a:noFill/>
          <a:ln w="9525">
            <a:noFill/>
            <a:miter lim="800000"/>
            <a:headEnd/>
            <a:tailEnd/>
          </a:ln>
        </p:spPr>
        <p:txBody>
          <a:bodyPr wrap="none">
            <a:spAutoFit/>
          </a:bodyPr>
          <a:lstStyle/>
          <a:p>
            <a:r>
              <a:rPr lang="en-US" sz="800" dirty="0"/>
              <a:t>Source: One Cell System, 2002; BD Resource Manual, 2001</a:t>
            </a:r>
          </a:p>
        </p:txBody>
      </p:sp>
      <p:sp>
        <p:nvSpPr>
          <p:cNvPr id="43018" name="Text Box 8"/>
          <p:cNvSpPr txBox="1">
            <a:spLocks noChangeArrowheads="1"/>
          </p:cNvSpPr>
          <p:nvPr/>
        </p:nvSpPr>
        <p:spPr bwMode="auto">
          <a:xfrm>
            <a:off x="914400" y="5562600"/>
            <a:ext cx="7391400" cy="641350"/>
          </a:xfrm>
          <a:prstGeom prst="rect">
            <a:avLst/>
          </a:prstGeom>
          <a:solidFill>
            <a:srgbClr val="CCFFFF"/>
          </a:solidFill>
          <a:ln w="9525">
            <a:solidFill>
              <a:schemeClr val="tx1">
                <a:lumMod val="50000"/>
                <a:lumOff val="50000"/>
              </a:schemeClr>
            </a:solidFill>
            <a:miter lim="800000"/>
            <a:headEnd/>
            <a:tailEnd/>
          </a:ln>
        </p:spPr>
        <p:txBody>
          <a:bodyPr>
            <a:spAutoFit/>
          </a:bodyPr>
          <a:lstStyle/>
          <a:p>
            <a:r>
              <a:rPr lang="en-US" b="1"/>
              <a:t>So:</a:t>
            </a:r>
            <a:r>
              <a:rPr lang="en-US"/>
              <a:t> OK – it might look boring, but this is a very basic slide and really does not need any enhancement. Audience is focusing on just the text. </a:t>
            </a:r>
          </a:p>
        </p:txBody>
      </p:sp>
      <p:sp>
        <p:nvSpPr>
          <p:cNvPr id="10" name="Footer Placeholder 9"/>
          <p:cNvSpPr>
            <a:spLocks noGrp="1"/>
          </p:cNvSpPr>
          <p:nvPr>
            <p:ph type="ftr" sz="quarter" idx="11"/>
          </p:nvPr>
        </p:nvSpPr>
        <p:spPr/>
        <p:txBody>
          <a:bodyPr/>
          <a:lstStyle/>
          <a:p>
            <a:pPr>
              <a:defRPr/>
            </a:pPr>
            <a:r>
              <a:rPr lang="en-US" smtClean="0"/>
              <a:t>© J. Paul Robinson, Purdue University</a:t>
            </a:r>
            <a:endParaRPr lang="en-US"/>
          </a:p>
        </p:txBody>
      </p:sp>
      <p:sp>
        <p:nvSpPr>
          <p:cNvPr id="12" name="Date Placeholder 11"/>
          <p:cNvSpPr>
            <a:spLocks noGrp="1"/>
          </p:cNvSpPr>
          <p:nvPr>
            <p:ph type="dt" sz="half" idx="10"/>
          </p:nvPr>
        </p:nvSpPr>
        <p:spPr>
          <a:xfrm>
            <a:off x="8382000" y="6629400"/>
            <a:ext cx="990600" cy="381000"/>
          </a:xfrm>
        </p:spPr>
        <p:txBody>
          <a:bodyPr/>
          <a:lstStyle/>
          <a:p>
            <a:pPr>
              <a:defRPr/>
            </a:pPr>
            <a:fld id="{0404081C-AADC-4A52-AFBD-16F0DA5A381F}" type="datetime12">
              <a:rPr lang="en-US" smtClean="0"/>
              <a:t>12:22 PM</a:t>
            </a:fld>
            <a:endParaRPr lang="en-US" dirty="0"/>
          </a:p>
        </p:txBody>
      </p:sp>
      <p:sp>
        <p:nvSpPr>
          <p:cNvPr id="13" name="Slide Number Placeholder 12"/>
          <p:cNvSpPr>
            <a:spLocks noGrp="1"/>
          </p:cNvSpPr>
          <p:nvPr>
            <p:ph type="sldNum" sz="quarter" idx="12"/>
          </p:nvPr>
        </p:nvSpPr>
        <p:spPr/>
        <p:txBody>
          <a:bodyPr/>
          <a:lstStyle/>
          <a:p>
            <a:pPr>
              <a:defRPr/>
            </a:pPr>
            <a:fld id="{18C6BA2F-250A-4B20-A98B-056C8DE9B5FD}" type="slidenum">
              <a:rPr lang="en-US" smtClean="0"/>
              <a:pPr>
                <a:defRPr/>
              </a:pPr>
              <a:t>27</a:t>
            </a:fld>
            <a:r>
              <a:rPr lang="en-US" smtClean="0"/>
              <a:t> of 46</a:t>
            </a:r>
            <a:endParaRPr lang="en-US"/>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2743200" y="381000"/>
            <a:ext cx="4038600" cy="762000"/>
          </a:xfrm>
        </p:spPr>
        <p:txBody>
          <a:bodyPr/>
          <a:lstStyle/>
          <a:p>
            <a:pPr eaLnBrk="1" hangingPunct="1"/>
            <a:r>
              <a:rPr lang="en-US" smtClean="0"/>
              <a:t>Advantages</a:t>
            </a:r>
          </a:p>
        </p:txBody>
      </p:sp>
      <p:sp>
        <p:nvSpPr>
          <p:cNvPr id="44036" name="Rectangle 3"/>
          <p:cNvSpPr>
            <a:spLocks noGrp="1" noChangeArrowheads="1"/>
          </p:cNvSpPr>
          <p:nvPr>
            <p:ph type="body" sz="half" idx="1"/>
          </p:nvPr>
        </p:nvSpPr>
        <p:spPr>
          <a:xfrm>
            <a:off x="609600" y="2270125"/>
            <a:ext cx="3890963" cy="3749675"/>
          </a:xfrm>
        </p:spPr>
        <p:txBody>
          <a:bodyPr/>
          <a:lstStyle/>
          <a:p>
            <a:pPr algn="ctr" eaLnBrk="1" hangingPunct="1">
              <a:buFont typeface="Wingdings" pitchFamily="2" charset="2"/>
              <a:buNone/>
            </a:pPr>
            <a:r>
              <a:rPr lang="en-US" b="1" smtClean="0"/>
              <a:t>Standard Assay</a:t>
            </a:r>
          </a:p>
          <a:p>
            <a:pPr eaLnBrk="1" hangingPunct="1"/>
            <a:r>
              <a:rPr lang="en-US" smtClean="0"/>
              <a:t>Uses whole blood</a:t>
            </a:r>
          </a:p>
          <a:p>
            <a:pPr eaLnBrk="1" hangingPunct="1"/>
            <a:r>
              <a:rPr lang="en-US" smtClean="0"/>
              <a:t>Cheaper than microdrop</a:t>
            </a:r>
          </a:p>
          <a:p>
            <a:pPr eaLnBrk="1" hangingPunct="1"/>
            <a:endParaRPr lang="en-US" smtClean="0"/>
          </a:p>
        </p:txBody>
      </p:sp>
      <p:sp>
        <p:nvSpPr>
          <p:cNvPr id="44037" name="Rectangle 4"/>
          <p:cNvSpPr>
            <a:spLocks noGrp="1" noChangeArrowheads="1"/>
          </p:cNvSpPr>
          <p:nvPr>
            <p:ph type="body" sz="half" idx="2"/>
          </p:nvPr>
        </p:nvSpPr>
        <p:spPr>
          <a:xfrm>
            <a:off x="4645025" y="2279650"/>
            <a:ext cx="3890963" cy="3600450"/>
          </a:xfrm>
        </p:spPr>
        <p:txBody>
          <a:bodyPr/>
          <a:lstStyle/>
          <a:p>
            <a:pPr algn="ctr" eaLnBrk="1" hangingPunct="1">
              <a:buFont typeface="Wingdings" pitchFamily="2" charset="2"/>
              <a:buNone/>
            </a:pPr>
            <a:r>
              <a:rPr lang="en-US" b="1" smtClean="0"/>
              <a:t>Gel Microdrop</a:t>
            </a:r>
          </a:p>
          <a:p>
            <a:pPr eaLnBrk="1" hangingPunct="1"/>
            <a:r>
              <a:rPr lang="en-US" smtClean="0"/>
              <a:t>Rare populations</a:t>
            </a:r>
          </a:p>
          <a:p>
            <a:pPr eaLnBrk="1" hangingPunct="1"/>
            <a:r>
              <a:rPr lang="en-US" smtClean="0"/>
              <a:t>Short incubation</a:t>
            </a:r>
          </a:p>
          <a:p>
            <a:pPr eaLnBrk="1" hangingPunct="1"/>
            <a:r>
              <a:rPr lang="en-US" smtClean="0"/>
              <a:t>Sort and recover live cells</a:t>
            </a:r>
          </a:p>
        </p:txBody>
      </p:sp>
      <p:sp>
        <p:nvSpPr>
          <p:cNvPr id="44038" name="Line 5"/>
          <p:cNvSpPr>
            <a:spLocks noChangeShapeType="1"/>
          </p:cNvSpPr>
          <p:nvPr/>
        </p:nvSpPr>
        <p:spPr bwMode="auto">
          <a:xfrm flipV="1">
            <a:off x="4495800" y="2057400"/>
            <a:ext cx="0" cy="3276600"/>
          </a:xfrm>
          <a:prstGeom prst="line">
            <a:avLst/>
          </a:prstGeom>
          <a:noFill/>
          <a:ln w="9525">
            <a:solidFill>
              <a:schemeClr val="tx1"/>
            </a:solidFill>
            <a:round/>
            <a:headEnd/>
            <a:tailEnd/>
          </a:ln>
        </p:spPr>
        <p:txBody>
          <a:bodyPr wrap="none"/>
          <a:lstStyle/>
          <a:p>
            <a:endParaRPr lang="en-US"/>
          </a:p>
        </p:txBody>
      </p:sp>
      <p:sp>
        <p:nvSpPr>
          <p:cNvPr id="44039" name="Line 6"/>
          <p:cNvSpPr>
            <a:spLocks noChangeShapeType="1"/>
          </p:cNvSpPr>
          <p:nvPr/>
        </p:nvSpPr>
        <p:spPr bwMode="auto">
          <a:xfrm>
            <a:off x="533400" y="2057400"/>
            <a:ext cx="8229600" cy="0"/>
          </a:xfrm>
          <a:prstGeom prst="line">
            <a:avLst/>
          </a:prstGeom>
          <a:noFill/>
          <a:ln w="9525">
            <a:solidFill>
              <a:schemeClr val="tx1"/>
            </a:solidFill>
            <a:round/>
            <a:headEnd/>
            <a:tailEnd/>
          </a:ln>
        </p:spPr>
        <p:txBody>
          <a:bodyPr wrap="none"/>
          <a:lstStyle/>
          <a:p>
            <a:endParaRPr lang="en-US"/>
          </a:p>
        </p:txBody>
      </p:sp>
      <p:sp>
        <p:nvSpPr>
          <p:cNvPr id="44040" name="Rectangle 7"/>
          <p:cNvSpPr>
            <a:spLocks noChangeArrowheads="1"/>
          </p:cNvSpPr>
          <p:nvPr/>
        </p:nvSpPr>
        <p:spPr bwMode="auto">
          <a:xfrm>
            <a:off x="5029200" y="6642100"/>
            <a:ext cx="2928938" cy="214313"/>
          </a:xfrm>
          <a:prstGeom prst="rect">
            <a:avLst/>
          </a:prstGeom>
          <a:noFill/>
          <a:ln w="9525">
            <a:noFill/>
            <a:miter lim="800000"/>
            <a:headEnd/>
            <a:tailEnd/>
          </a:ln>
        </p:spPr>
        <p:txBody>
          <a:bodyPr wrap="none">
            <a:spAutoFit/>
          </a:bodyPr>
          <a:lstStyle/>
          <a:p>
            <a:r>
              <a:rPr lang="en-US" sz="800"/>
              <a:t>Source: One Cell System, 2002; BD Resource Manual, 2001</a:t>
            </a:r>
          </a:p>
        </p:txBody>
      </p:sp>
      <p:sp>
        <p:nvSpPr>
          <p:cNvPr id="44041" name="Text Box 8"/>
          <p:cNvSpPr txBox="1">
            <a:spLocks noChangeArrowheads="1"/>
          </p:cNvSpPr>
          <p:nvPr/>
        </p:nvSpPr>
        <p:spPr bwMode="auto">
          <a:xfrm>
            <a:off x="1066800" y="5562600"/>
            <a:ext cx="7086600" cy="366713"/>
          </a:xfrm>
          <a:prstGeom prst="rect">
            <a:avLst/>
          </a:prstGeom>
          <a:solidFill>
            <a:srgbClr val="CCFFFF"/>
          </a:solidFill>
          <a:ln w="9525">
            <a:solidFill>
              <a:schemeClr val="tx1">
                <a:lumMod val="50000"/>
                <a:lumOff val="50000"/>
              </a:schemeClr>
            </a:solidFill>
            <a:miter lim="800000"/>
            <a:headEnd/>
            <a:tailEnd/>
          </a:ln>
        </p:spPr>
        <p:txBody>
          <a:bodyPr>
            <a:spAutoFit/>
          </a:bodyPr>
          <a:lstStyle/>
          <a:p>
            <a:r>
              <a:rPr lang="en-US" b="1"/>
              <a:t>So:</a:t>
            </a:r>
            <a:r>
              <a:rPr lang="en-US"/>
              <a:t> If you want to make it a little more attractive…this works well. </a:t>
            </a:r>
          </a:p>
        </p:txBody>
      </p:sp>
      <p:sp>
        <p:nvSpPr>
          <p:cNvPr id="11" name="Footer Placeholder 10"/>
          <p:cNvSpPr>
            <a:spLocks noGrp="1"/>
          </p:cNvSpPr>
          <p:nvPr>
            <p:ph type="ftr" sz="quarter" idx="11"/>
          </p:nvPr>
        </p:nvSpPr>
        <p:spPr/>
        <p:txBody>
          <a:bodyPr/>
          <a:lstStyle/>
          <a:p>
            <a:pPr>
              <a:defRPr/>
            </a:pPr>
            <a:r>
              <a:rPr lang="en-US" smtClean="0"/>
              <a:t>© J. Paul Robinson, Purdue University</a:t>
            </a:r>
            <a:endParaRPr lang="en-US"/>
          </a:p>
        </p:txBody>
      </p:sp>
      <p:sp>
        <p:nvSpPr>
          <p:cNvPr id="12" name="Date Placeholder 11"/>
          <p:cNvSpPr>
            <a:spLocks noGrp="1"/>
          </p:cNvSpPr>
          <p:nvPr>
            <p:ph type="dt" sz="half" idx="10"/>
          </p:nvPr>
        </p:nvSpPr>
        <p:spPr>
          <a:xfrm>
            <a:off x="8229600" y="6400800"/>
            <a:ext cx="2133600" cy="457200"/>
          </a:xfrm>
        </p:spPr>
        <p:txBody>
          <a:bodyPr/>
          <a:lstStyle/>
          <a:p>
            <a:pPr>
              <a:defRPr/>
            </a:pPr>
            <a:fld id="{927E16E4-5C87-449D-93F8-ACC4CAD93D15}" type="datetime12">
              <a:rPr lang="en-US" smtClean="0"/>
              <a:t>12:22 PM</a:t>
            </a:fld>
            <a:endParaRPr lang="en-US" dirty="0"/>
          </a:p>
        </p:txBody>
      </p:sp>
      <p:sp>
        <p:nvSpPr>
          <p:cNvPr id="13" name="Slide Number Placeholder 12"/>
          <p:cNvSpPr>
            <a:spLocks noGrp="1"/>
          </p:cNvSpPr>
          <p:nvPr>
            <p:ph type="sldNum" sz="quarter" idx="12"/>
          </p:nvPr>
        </p:nvSpPr>
        <p:spPr/>
        <p:txBody>
          <a:bodyPr/>
          <a:lstStyle/>
          <a:p>
            <a:pPr>
              <a:defRPr/>
            </a:pPr>
            <a:fld id="{5D0168CC-A894-4474-835D-8F3F13C6B6B2}" type="slidenum">
              <a:rPr lang="en-US" smtClean="0"/>
              <a:pPr>
                <a:defRPr/>
              </a:pPr>
              <a:t>28</a:t>
            </a:fld>
            <a:endParaRPr lang="en-US"/>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0" y="228600"/>
            <a:ext cx="9144000" cy="641350"/>
          </a:xfrm>
        </p:spPr>
        <p:txBody>
          <a:bodyPr/>
          <a:lstStyle/>
          <a:p>
            <a:pPr eaLnBrk="1" hangingPunct="1"/>
            <a:r>
              <a:rPr lang="en-US" sz="3600" smtClean="0"/>
              <a:t>And for Imaging Technologies?</a:t>
            </a:r>
          </a:p>
        </p:txBody>
      </p:sp>
      <p:sp>
        <p:nvSpPr>
          <p:cNvPr id="46084" name="Text Box 3"/>
          <p:cNvSpPr txBox="1">
            <a:spLocks noChangeArrowheads="1"/>
          </p:cNvSpPr>
          <p:nvPr/>
        </p:nvSpPr>
        <p:spPr bwMode="auto">
          <a:xfrm>
            <a:off x="1219200" y="1371600"/>
            <a:ext cx="6477000" cy="4725988"/>
          </a:xfrm>
          <a:prstGeom prst="rect">
            <a:avLst/>
          </a:prstGeom>
          <a:noFill/>
          <a:ln w="9525">
            <a:noFill/>
            <a:miter lim="800000"/>
            <a:headEnd/>
            <a:tailEnd/>
          </a:ln>
        </p:spPr>
        <p:txBody>
          <a:bodyPr>
            <a:spAutoFit/>
          </a:bodyPr>
          <a:lstStyle/>
          <a:p>
            <a:pPr>
              <a:spcBef>
                <a:spcPct val="50000"/>
              </a:spcBef>
              <a:buFontTx/>
              <a:buChar char="•"/>
            </a:pPr>
            <a:r>
              <a:rPr lang="en-US" sz="3200">
                <a:latin typeface="Times New Roman" pitchFamily="18" charset="0"/>
              </a:rPr>
              <a:t> DNA arrays</a:t>
            </a:r>
          </a:p>
          <a:p>
            <a:pPr>
              <a:spcBef>
                <a:spcPct val="50000"/>
              </a:spcBef>
              <a:buFontTx/>
              <a:buChar char="•"/>
            </a:pPr>
            <a:r>
              <a:rPr lang="en-US" sz="3200">
                <a:latin typeface="Times New Roman" pitchFamily="18" charset="0"/>
              </a:rPr>
              <a:t> “Quantitative” fluorescence  assays</a:t>
            </a:r>
          </a:p>
          <a:p>
            <a:pPr>
              <a:spcBef>
                <a:spcPct val="50000"/>
              </a:spcBef>
              <a:buFontTx/>
              <a:buChar char="•"/>
            </a:pPr>
            <a:r>
              <a:rPr lang="en-US" sz="3200">
                <a:latin typeface="Times New Roman" pitchFamily="18" charset="0"/>
              </a:rPr>
              <a:t> High Throughput assays (96-384   	well plates)</a:t>
            </a:r>
          </a:p>
          <a:p>
            <a:pPr>
              <a:spcBef>
                <a:spcPct val="50000"/>
              </a:spcBef>
              <a:buFontTx/>
              <a:buChar char="•"/>
            </a:pPr>
            <a:r>
              <a:rPr lang="en-US" sz="3200">
                <a:latin typeface="Times New Roman" pitchFamily="18" charset="0"/>
              </a:rPr>
              <a:t> Elispot</a:t>
            </a:r>
          </a:p>
          <a:p>
            <a:pPr>
              <a:spcBef>
                <a:spcPct val="50000"/>
              </a:spcBef>
              <a:buFontTx/>
              <a:buChar char="•"/>
            </a:pPr>
            <a:r>
              <a:rPr lang="en-US" sz="3200">
                <a:latin typeface="Times New Roman" pitchFamily="18" charset="0"/>
              </a:rPr>
              <a:t> Drug effect assays</a:t>
            </a:r>
          </a:p>
          <a:p>
            <a:pPr>
              <a:spcBef>
                <a:spcPct val="50000"/>
              </a:spcBef>
              <a:buFontTx/>
              <a:buChar char="•"/>
            </a:pPr>
            <a:r>
              <a:rPr lang="en-US" sz="3200">
                <a:latin typeface="Times New Roman" pitchFamily="18" charset="0"/>
              </a:rPr>
              <a:t>Toxicology assays</a:t>
            </a:r>
          </a:p>
        </p:txBody>
      </p:sp>
      <p:sp>
        <p:nvSpPr>
          <p:cNvPr id="46085" name="Rectangle 4">
            <a:hlinkClick r:id="rId3"/>
          </p:cNvPr>
          <p:cNvSpPr>
            <a:spLocks noChangeArrowheads="1"/>
          </p:cNvSpPr>
          <p:nvPr/>
        </p:nvSpPr>
        <p:spPr bwMode="auto">
          <a:xfrm>
            <a:off x="3619500" y="2686050"/>
            <a:ext cx="9144000" cy="0"/>
          </a:xfrm>
          <a:prstGeom prst="rect">
            <a:avLst/>
          </a:prstGeom>
          <a:noFill/>
          <a:ln w="9525">
            <a:noFill/>
            <a:miter lim="800000"/>
            <a:headEnd/>
            <a:tailEnd/>
          </a:ln>
        </p:spPr>
        <p:txBody>
          <a:bodyPr>
            <a:spAutoFit/>
          </a:bodyPr>
          <a:lstStyle/>
          <a:p>
            <a:endParaRPr lang="en-US"/>
          </a:p>
        </p:txBody>
      </p:sp>
      <p:sp>
        <p:nvSpPr>
          <p:cNvPr id="46086" name="Text Box 5"/>
          <p:cNvSpPr txBox="1">
            <a:spLocks noChangeArrowheads="1"/>
          </p:cNvSpPr>
          <p:nvPr/>
        </p:nvSpPr>
        <p:spPr bwMode="auto">
          <a:xfrm>
            <a:off x="184150" y="6324600"/>
            <a:ext cx="8731250" cy="366713"/>
          </a:xfrm>
          <a:prstGeom prst="rect">
            <a:avLst/>
          </a:prstGeom>
          <a:solidFill>
            <a:schemeClr val="accent2">
              <a:lumMod val="20000"/>
              <a:lumOff val="80000"/>
            </a:schemeClr>
          </a:solidFill>
          <a:ln w="9525">
            <a:noFill/>
            <a:miter lim="800000"/>
            <a:headEnd/>
            <a:tailEnd/>
          </a:ln>
        </p:spPr>
        <p:txBody>
          <a:bodyPr wrap="none">
            <a:spAutoFit/>
          </a:bodyPr>
          <a:lstStyle/>
          <a:p>
            <a:r>
              <a:rPr lang="en-US" dirty="0">
                <a:solidFill>
                  <a:schemeClr val="bg1"/>
                </a:solidFill>
              </a:rPr>
              <a:t>So: Example - simple animation – it works even though the background is a bit much</a:t>
            </a:r>
          </a:p>
        </p:txBody>
      </p:sp>
      <p:pic>
        <p:nvPicPr>
          <p:cNvPr id="75782" name="Picture 6"/>
          <p:cNvPicPr>
            <a:picLocks noChangeAspect="1" noChangeArrowheads="1"/>
          </p:cNvPicPr>
          <p:nvPr/>
        </p:nvPicPr>
        <p:blipFill>
          <a:blip r:embed="rId4" cstate="print"/>
          <a:srcRect/>
          <a:stretch>
            <a:fillRect/>
          </a:stretch>
        </p:blipFill>
        <p:spPr bwMode="auto">
          <a:xfrm>
            <a:off x="838200" y="1447800"/>
            <a:ext cx="7543800" cy="4641850"/>
          </a:xfrm>
          <a:prstGeom prst="rect">
            <a:avLst/>
          </a:prstGeom>
          <a:noFill/>
          <a:ln w="9525" algn="ctr">
            <a:noFill/>
            <a:miter lim="800000"/>
            <a:headEnd/>
            <a:tailEnd/>
          </a:ln>
        </p:spPr>
      </p:pic>
      <p:sp>
        <p:nvSpPr>
          <p:cNvPr id="8" name="AutoShape 22"/>
          <p:cNvSpPr>
            <a:spLocks noChangeArrowheads="1"/>
          </p:cNvSpPr>
          <p:nvPr/>
        </p:nvSpPr>
        <p:spPr bwMode="auto">
          <a:xfrm>
            <a:off x="8077200" y="66294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en-US"/>
          </a:p>
        </p:txBody>
      </p:sp>
      <p:sp>
        <p:nvSpPr>
          <p:cNvPr id="9" name="Footer Placeholder 8"/>
          <p:cNvSpPr>
            <a:spLocks noGrp="1"/>
          </p:cNvSpPr>
          <p:nvPr>
            <p:ph type="ftr" sz="quarter" idx="10"/>
          </p:nvPr>
        </p:nvSpPr>
        <p:spPr>
          <a:xfrm>
            <a:off x="0" y="6595732"/>
            <a:ext cx="2743200" cy="304800"/>
          </a:xfrm>
        </p:spPr>
        <p:txBody>
          <a:bodyPr/>
          <a:lstStyle/>
          <a:p>
            <a:pPr>
              <a:defRPr/>
            </a:pPr>
            <a:r>
              <a:rPr lang="en-US" dirty="0" smtClean="0"/>
              <a:t>© J. Paul Robinson, Purdue University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75782"/>
                                        </p:tgtEl>
                                      </p:cBhvr>
                                    </p:animEffect>
                                    <p:set>
                                      <p:cBhvr>
                                        <p:cTn id="7" dur="1" fill="hold">
                                          <p:stCondLst>
                                            <p:cond delay="499"/>
                                          </p:stCondLst>
                                        </p:cTn>
                                        <p:tgtEl>
                                          <p:spTgt spid="75782"/>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5782"/>
                    </p:tgtEl>
                  </p:cond>
                </p:stCondLst>
                <p:endSync evt="end" delay="0">
                  <p:rtn val="all"/>
                </p:endSync>
                <p:childTnLst>
                  <p:par>
                    <p:cTn id="12" fill="hold">
                      <p:stCondLst>
                        <p:cond delay="0"/>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75782"/>
                                        </p:tgtEl>
                                        <p:attrNameLst>
                                          <p:attrName>style.visibility</p:attrName>
                                        </p:attrNameLst>
                                      </p:cBhvr>
                                      <p:to>
                                        <p:strVal val="visible"/>
                                      </p:to>
                                    </p:set>
                                    <p:animEffect transition="in" filter="checkerboard(across)">
                                      <p:cBhvr>
                                        <p:cTn id="16" dur="500"/>
                                        <p:tgtEl>
                                          <p:spTgt spid="75782"/>
                                        </p:tgtEl>
                                      </p:cBhvr>
                                    </p:animEffect>
                                  </p:childTnLst>
                                  <p:subTnLst>
                                    <p:set>
                                      <p:cBhvr override="childStyle">
                                        <p:cTn dur="1" fill="hold" display="0" masterRel="sameClick" afterEffect="1">
                                          <p:stCondLst>
                                            <p:cond evt="end" delay="0">
                                              <p:tn val="14"/>
                                            </p:cond>
                                          </p:stCondLst>
                                        </p:cTn>
                                        <p:tgtEl>
                                          <p:spTgt spid="75782"/>
                                        </p:tgtEl>
                                        <p:attrNameLst>
                                          <p:attrName>style.visibility</p:attrName>
                                        </p:attrNameLst>
                                      </p:cBhvr>
                                      <p:to>
                                        <p:strVal val="hidden"/>
                                      </p:to>
                                    </p:set>
                                  </p:subTnLst>
                                </p:cTn>
                              </p:par>
                            </p:childTnLst>
                          </p:cTn>
                        </p:par>
                      </p:childTnLst>
                    </p:cTn>
                  </p:par>
                </p:childTnLst>
              </p:cTn>
              <p:nextCondLst>
                <p:cond evt="onClick" delay="0">
                  <p:tgtEl>
                    <p:spTgt spid="75782"/>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304800" y="457200"/>
            <a:ext cx="8382000" cy="1143000"/>
          </a:xfrm>
        </p:spPr>
        <p:txBody>
          <a:bodyPr/>
          <a:lstStyle/>
          <a:p>
            <a:pPr eaLnBrk="1" hangingPunct="1"/>
            <a:r>
              <a:rPr lang="en-US" sz="4000" smtClean="0"/>
              <a:t>The Three Essential Features of a Good Presentation</a:t>
            </a:r>
          </a:p>
        </p:txBody>
      </p:sp>
      <p:sp>
        <p:nvSpPr>
          <p:cNvPr id="21509" name="Rectangle 3"/>
          <p:cNvSpPr>
            <a:spLocks noGrp="1" noChangeArrowheads="1"/>
          </p:cNvSpPr>
          <p:nvPr>
            <p:ph type="body" idx="1"/>
          </p:nvPr>
        </p:nvSpPr>
        <p:spPr>
          <a:xfrm>
            <a:off x="457200" y="2133600"/>
            <a:ext cx="4572000" cy="3992563"/>
          </a:xfrm>
        </p:spPr>
        <p:txBody>
          <a:bodyPr/>
          <a:lstStyle/>
          <a:p>
            <a:pPr marL="514350" indent="-514350" eaLnBrk="1" hangingPunct="1">
              <a:buFontTx/>
              <a:buAutoNum type="arabicPeriod"/>
            </a:pPr>
            <a:r>
              <a:rPr lang="en-US" dirty="0" smtClean="0"/>
              <a:t>Tell people what you are going to tell them</a:t>
            </a:r>
          </a:p>
          <a:p>
            <a:pPr marL="514350" indent="-514350" eaLnBrk="1" hangingPunct="1">
              <a:buFontTx/>
              <a:buAutoNum type="arabicPeriod"/>
            </a:pPr>
            <a:r>
              <a:rPr lang="en-US" dirty="0" smtClean="0"/>
              <a:t>Tell them the material</a:t>
            </a:r>
          </a:p>
          <a:p>
            <a:pPr marL="514350" indent="-514350" eaLnBrk="1" hangingPunct="1">
              <a:buFontTx/>
              <a:buAutoNum type="arabicPeriod"/>
            </a:pPr>
            <a:r>
              <a:rPr lang="en-US" dirty="0" smtClean="0"/>
              <a:t>Tell them what you told them</a:t>
            </a:r>
          </a:p>
        </p:txBody>
      </p:sp>
      <p:sp>
        <p:nvSpPr>
          <p:cNvPr id="21510" name="Text Box 4"/>
          <p:cNvSpPr txBox="1">
            <a:spLocks noChangeArrowheads="1"/>
          </p:cNvSpPr>
          <p:nvPr/>
        </p:nvSpPr>
        <p:spPr bwMode="auto">
          <a:xfrm>
            <a:off x="6127750" y="2438400"/>
            <a:ext cx="2330450" cy="366713"/>
          </a:xfrm>
          <a:prstGeom prst="rect">
            <a:avLst/>
          </a:prstGeom>
          <a:solidFill>
            <a:srgbClr val="CCECFF"/>
          </a:solidFill>
          <a:ln w="9525">
            <a:solidFill>
              <a:schemeClr val="tx1">
                <a:lumMod val="50000"/>
                <a:lumOff val="50000"/>
              </a:schemeClr>
            </a:solidFill>
            <a:miter lim="800000"/>
            <a:headEnd/>
            <a:tailEnd/>
          </a:ln>
        </p:spPr>
        <p:txBody>
          <a:bodyPr wrap="none">
            <a:spAutoFit/>
          </a:bodyPr>
          <a:lstStyle/>
          <a:p>
            <a:r>
              <a:rPr lang="en-US" dirty="0"/>
              <a:t>Introduction &amp; outline</a:t>
            </a:r>
          </a:p>
        </p:txBody>
      </p:sp>
      <p:sp>
        <p:nvSpPr>
          <p:cNvPr id="21511" name="Text Box 5"/>
          <p:cNvSpPr txBox="1">
            <a:spLocks noChangeArrowheads="1"/>
          </p:cNvSpPr>
          <p:nvPr/>
        </p:nvSpPr>
        <p:spPr bwMode="auto">
          <a:xfrm>
            <a:off x="6140450" y="3321050"/>
            <a:ext cx="2470150" cy="641350"/>
          </a:xfrm>
          <a:prstGeom prst="rect">
            <a:avLst/>
          </a:prstGeom>
          <a:solidFill>
            <a:srgbClr val="CCECFF"/>
          </a:solidFill>
          <a:ln w="9525">
            <a:solidFill>
              <a:schemeClr val="tx1">
                <a:lumMod val="50000"/>
                <a:lumOff val="50000"/>
              </a:schemeClr>
            </a:solidFill>
            <a:miter lim="800000"/>
            <a:headEnd/>
            <a:tailEnd/>
          </a:ln>
        </p:spPr>
        <p:txBody>
          <a:bodyPr wrap="none">
            <a:spAutoFit/>
          </a:bodyPr>
          <a:lstStyle/>
          <a:p>
            <a:r>
              <a:rPr lang="en-US" dirty="0"/>
              <a:t>Your core materials in </a:t>
            </a:r>
          </a:p>
          <a:p>
            <a:r>
              <a:rPr lang="en-US" dirty="0"/>
              <a:t>necessary detail</a:t>
            </a:r>
          </a:p>
        </p:txBody>
      </p:sp>
      <p:sp>
        <p:nvSpPr>
          <p:cNvPr id="21512" name="Text Box 6"/>
          <p:cNvSpPr txBox="1">
            <a:spLocks noChangeArrowheads="1"/>
          </p:cNvSpPr>
          <p:nvPr/>
        </p:nvSpPr>
        <p:spPr bwMode="auto">
          <a:xfrm>
            <a:off x="6000750" y="4464050"/>
            <a:ext cx="2990850" cy="641350"/>
          </a:xfrm>
          <a:prstGeom prst="rect">
            <a:avLst/>
          </a:prstGeom>
          <a:solidFill>
            <a:srgbClr val="CCECFF"/>
          </a:solidFill>
          <a:ln w="9525">
            <a:solidFill>
              <a:schemeClr val="tx1">
                <a:lumMod val="50000"/>
                <a:lumOff val="50000"/>
              </a:schemeClr>
            </a:solidFill>
            <a:miter lim="800000"/>
            <a:headEnd/>
            <a:tailEnd/>
          </a:ln>
        </p:spPr>
        <p:txBody>
          <a:bodyPr wrap="none">
            <a:spAutoFit/>
          </a:bodyPr>
          <a:lstStyle/>
          <a:p>
            <a:r>
              <a:rPr lang="en-US" dirty="0"/>
              <a:t>Summarize your findings </a:t>
            </a:r>
          </a:p>
          <a:p>
            <a:r>
              <a:rPr lang="en-US" dirty="0"/>
              <a:t>and close your presentation</a:t>
            </a:r>
          </a:p>
        </p:txBody>
      </p:sp>
      <p:sp>
        <p:nvSpPr>
          <p:cNvPr id="21513" name="Line 7"/>
          <p:cNvSpPr>
            <a:spLocks noChangeShapeType="1"/>
          </p:cNvSpPr>
          <p:nvPr/>
        </p:nvSpPr>
        <p:spPr bwMode="auto">
          <a:xfrm>
            <a:off x="5029200" y="2667000"/>
            <a:ext cx="762000" cy="0"/>
          </a:xfrm>
          <a:prstGeom prst="line">
            <a:avLst/>
          </a:prstGeom>
          <a:noFill/>
          <a:ln w="9525">
            <a:solidFill>
              <a:schemeClr val="tx1"/>
            </a:solidFill>
            <a:round/>
            <a:headEnd/>
            <a:tailEnd type="triangle" w="med" len="med"/>
          </a:ln>
        </p:spPr>
        <p:txBody>
          <a:bodyPr/>
          <a:lstStyle/>
          <a:p>
            <a:endParaRPr lang="en-US"/>
          </a:p>
        </p:txBody>
      </p:sp>
      <p:sp>
        <p:nvSpPr>
          <p:cNvPr id="21514" name="Line 8"/>
          <p:cNvSpPr>
            <a:spLocks noChangeShapeType="1"/>
          </p:cNvSpPr>
          <p:nvPr/>
        </p:nvSpPr>
        <p:spPr bwMode="auto">
          <a:xfrm>
            <a:off x="5073650" y="3702050"/>
            <a:ext cx="762000" cy="0"/>
          </a:xfrm>
          <a:prstGeom prst="line">
            <a:avLst/>
          </a:prstGeom>
          <a:noFill/>
          <a:ln w="9525">
            <a:solidFill>
              <a:schemeClr val="tx1"/>
            </a:solidFill>
            <a:round/>
            <a:headEnd/>
            <a:tailEnd type="triangle" w="med" len="med"/>
          </a:ln>
        </p:spPr>
        <p:txBody>
          <a:bodyPr/>
          <a:lstStyle/>
          <a:p>
            <a:endParaRPr lang="en-US"/>
          </a:p>
        </p:txBody>
      </p:sp>
      <p:sp>
        <p:nvSpPr>
          <p:cNvPr id="21515" name="Line 9"/>
          <p:cNvSpPr>
            <a:spLocks noChangeShapeType="1"/>
          </p:cNvSpPr>
          <p:nvPr/>
        </p:nvSpPr>
        <p:spPr bwMode="auto">
          <a:xfrm>
            <a:off x="5054600" y="4754563"/>
            <a:ext cx="762000" cy="0"/>
          </a:xfrm>
          <a:prstGeom prst="line">
            <a:avLst/>
          </a:prstGeom>
          <a:noFill/>
          <a:ln w="9525">
            <a:solidFill>
              <a:schemeClr val="tx1"/>
            </a:solidFill>
            <a:round/>
            <a:headEnd/>
            <a:tailEnd type="triangle" w="med" len="med"/>
          </a:ln>
        </p:spPr>
        <p:txBody>
          <a:bodyPr/>
          <a:lstStyle/>
          <a:p>
            <a:endParaRPr lang="en-US"/>
          </a:p>
        </p:txBody>
      </p:sp>
      <p:sp>
        <p:nvSpPr>
          <p:cNvPr id="11" name="Footer Placeholder 10"/>
          <p:cNvSpPr>
            <a:spLocks noGrp="1"/>
          </p:cNvSpPr>
          <p:nvPr>
            <p:ph type="ftr" sz="quarter" idx="11"/>
          </p:nvPr>
        </p:nvSpPr>
        <p:spPr/>
        <p:txBody>
          <a:bodyPr/>
          <a:lstStyle/>
          <a:p>
            <a:pPr>
              <a:defRPr/>
            </a:pPr>
            <a:r>
              <a:rPr lang="en-US" smtClean="0"/>
              <a:t>© J. Paul Robinson, Purdue University</a:t>
            </a:r>
            <a:endParaRPr lang="en-US" dirty="0"/>
          </a:p>
        </p:txBody>
      </p:sp>
      <p:sp>
        <p:nvSpPr>
          <p:cNvPr id="13" name="Date Placeholder 12"/>
          <p:cNvSpPr>
            <a:spLocks noGrp="1"/>
          </p:cNvSpPr>
          <p:nvPr>
            <p:ph type="dt" sz="half" idx="10"/>
          </p:nvPr>
        </p:nvSpPr>
        <p:spPr/>
        <p:txBody>
          <a:bodyPr/>
          <a:lstStyle/>
          <a:p>
            <a:pPr>
              <a:defRPr/>
            </a:pPr>
            <a:fld id="{FA4DFA8A-5BD9-4E96-82C7-BBDA237E7D4B}" type="datetime12">
              <a:rPr lang="en-US" smtClean="0"/>
              <a:t>12:22 PM</a:t>
            </a:fld>
            <a:endParaRPr lang="en-US"/>
          </a:p>
        </p:txBody>
      </p:sp>
      <p:sp>
        <p:nvSpPr>
          <p:cNvPr id="14" name="Slide Number Placeholder 13"/>
          <p:cNvSpPr>
            <a:spLocks noGrp="1"/>
          </p:cNvSpPr>
          <p:nvPr>
            <p:ph type="sldNum" sz="quarter" idx="12"/>
          </p:nvPr>
        </p:nvSpPr>
        <p:spPr/>
        <p:txBody>
          <a:bodyPr/>
          <a:lstStyle/>
          <a:p>
            <a:pPr>
              <a:defRPr/>
            </a:pPr>
            <a:fld id="{B152AA58-31AB-49D1-9E6D-AC4A8175D4B8}" type="slidenum">
              <a:rPr lang="en-US" smtClean="0"/>
              <a:pPr>
                <a:defRPr/>
              </a:pPr>
              <a:t>3</a:t>
            </a:fld>
            <a:r>
              <a:rPr lang="en-US" smtClean="0"/>
              <a:t> of 46</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15" name="Picture 11" descr="C:\Program Files (x86)\Microsoft Office\MEDIA\CAGCAT10\j0300520.gif"/>
          <p:cNvPicPr>
            <a:picLocks noChangeAspect="1" noChangeArrowheads="1" noCrop="1"/>
          </p:cNvPicPr>
          <p:nvPr/>
        </p:nvPicPr>
        <p:blipFill>
          <a:blip r:embed="rId3" cstate="print"/>
          <a:srcRect/>
          <a:stretch>
            <a:fillRect/>
          </a:stretch>
        </p:blipFill>
        <p:spPr bwMode="auto">
          <a:xfrm>
            <a:off x="6858000" y="4724400"/>
            <a:ext cx="952500" cy="819150"/>
          </a:xfrm>
          <a:prstGeom prst="rect">
            <a:avLst/>
          </a:prstGeom>
          <a:noFill/>
        </p:spPr>
      </p:pic>
      <p:sp>
        <p:nvSpPr>
          <p:cNvPr id="47107" name="Rectangle 2"/>
          <p:cNvSpPr>
            <a:spLocks noGrp="1" noChangeArrowheads="1"/>
          </p:cNvSpPr>
          <p:nvPr>
            <p:ph type="title"/>
          </p:nvPr>
        </p:nvSpPr>
        <p:spPr>
          <a:xfrm>
            <a:off x="0" y="228600"/>
            <a:ext cx="9144000" cy="641350"/>
          </a:xfrm>
        </p:spPr>
        <p:txBody>
          <a:bodyPr/>
          <a:lstStyle/>
          <a:p>
            <a:pPr eaLnBrk="1" hangingPunct="1"/>
            <a:r>
              <a:rPr lang="en-US" sz="3600" smtClean="0"/>
              <a:t>And for Imaging Technologies?</a:t>
            </a:r>
          </a:p>
        </p:txBody>
      </p:sp>
      <p:sp>
        <p:nvSpPr>
          <p:cNvPr id="77827" name="Text Box 3"/>
          <p:cNvSpPr txBox="1">
            <a:spLocks noChangeArrowheads="1"/>
          </p:cNvSpPr>
          <p:nvPr/>
        </p:nvSpPr>
        <p:spPr bwMode="auto">
          <a:xfrm>
            <a:off x="1219200" y="1371600"/>
            <a:ext cx="6477000" cy="4725988"/>
          </a:xfrm>
          <a:prstGeom prst="rect">
            <a:avLst/>
          </a:prstGeom>
          <a:noFill/>
          <a:ln w="9525">
            <a:noFill/>
            <a:miter lim="800000"/>
            <a:headEnd/>
            <a:tailEnd/>
          </a:ln>
        </p:spPr>
        <p:txBody>
          <a:bodyPr>
            <a:spAutoFit/>
          </a:bodyPr>
          <a:lstStyle/>
          <a:p>
            <a:pPr>
              <a:spcBef>
                <a:spcPct val="50000"/>
              </a:spcBef>
              <a:buFontTx/>
              <a:buChar char="•"/>
            </a:pPr>
            <a:r>
              <a:rPr lang="en-US" sz="3200" dirty="0">
                <a:latin typeface="Times New Roman" pitchFamily="18" charset="0"/>
              </a:rPr>
              <a:t> DNA arrays</a:t>
            </a:r>
          </a:p>
          <a:p>
            <a:pPr>
              <a:spcBef>
                <a:spcPct val="50000"/>
              </a:spcBef>
              <a:buFontTx/>
              <a:buChar char="•"/>
            </a:pPr>
            <a:r>
              <a:rPr lang="en-US" sz="3200" dirty="0">
                <a:latin typeface="Times New Roman" pitchFamily="18" charset="0"/>
              </a:rPr>
              <a:t> “Quantitative” fluorescence  assays</a:t>
            </a:r>
          </a:p>
          <a:p>
            <a:pPr>
              <a:spcBef>
                <a:spcPct val="50000"/>
              </a:spcBef>
              <a:buFontTx/>
              <a:buChar char="•"/>
            </a:pPr>
            <a:r>
              <a:rPr lang="en-US" sz="3200" dirty="0">
                <a:latin typeface="Times New Roman" pitchFamily="18" charset="0"/>
              </a:rPr>
              <a:t> High Throughput assays (96-384   	well plates)</a:t>
            </a:r>
          </a:p>
          <a:p>
            <a:pPr>
              <a:spcBef>
                <a:spcPct val="50000"/>
              </a:spcBef>
              <a:buFontTx/>
              <a:buChar char="•"/>
            </a:pPr>
            <a:r>
              <a:rPr lang="en-US" sz="3200" dirty="0">
                <a:latin typeface="Times New Roman" pitchFamily="18" charset="0"/>
              </a:rPr>
              <a:t> </a:t>
            </a:r>
            <a:r>
              <a:rPr lang="en-US" sz="3200" dirty="0" err="1">
                <a:latin typeface="Times New Roman" pitchFamily="18" charset="0"/>
              </a:rPr>
              <a:t>Elispot</a:t>
            </a:r>
            <a:endParaRPr lang="en-US" sz="3200" dirty="0">
              <a:latin typeface="Times New Roman" pitchFamily="18" charset="0"/>
            </a:endParaRPr>
          </a:p>
          <a:p>
            <a:pPr>
              <a:spcBef>
                <a:spcPct val="50000"/>
              </a:spcBef>
              <a:buFontTx/>
              <a:buChar char="•"/>
            </a:pPr>
            <a:r>
              <a:rPr lang="en-US" sz="3200" dirty="0">
                <a:latin typeface="Times New Roman" pitchFamily="18" charset="0"/>
              </a:rPr>
              <a:t> Drug effect assays</a:t>
            </a:r>
          </a:p>
          <a:p>
            <a:pPr>
              <a:spcBef>
                <a:spcPct val="50000"/>
              </a:spcBef>
              <a:buFontTx/>
              <a:buChar char="•"/>
            </a:pPr>
            <a:r>
              <a:rPr lang="en-US" sz="3200" dirty="0">
                <a:latin typeface="Times New Roman" pitchFamily="18" charset="0"/>
              </a:rPr>
              <a:t>Toxicology assays</a:t>
            </a:r>
          </a:p>
        </p:txBody>
      </p:sp>
      <p:sp>
        <p:nvSpPr>
          <p:cNvPr id="47109" name="Rectangle 4">
            <a:hlinkClick r:id="rId4"/>
          </p:cNvPr>
          <p:cNvSpPr>
            <a:spLocks noChangeArrowheads="1"/>
          </p:cNvSpPr>
          <p:nvPr/>
        </p:nvSpPr>
        <p:spPr bwMode="auto">
          <a:xfrm>
            <a:off x="3619500" y="2686050"/>
            <a:ext cx="9144000" cy="0"/>
          </a:xfrm>
          <a:prstGeom prst="rect">
            <a:avLst/>
          </a:prstGeom>
          <a:noFill/>
          <a:ln w="9525">
            <a:noFill/>
            <a:miter lim="800000"/>
            <a:headEnd/>
            <a:tailEnd/>
          </a:ln>
        </p:spPr>
        <p:txBody>
          <a:bodyPr>
            <a:spAutoFit/>
          </a:bodyPr>
          <a:lstStyle/>
          <a:p>
            <a:endParaRPr lang="en-US"/>
          </a:p>
        </p:txBody>
      </p:sp>
      <p:sp>
        <p:nvSpPr>
          <p:cNvPr id="47110" name="Text Box 5"/>
          <p:cNvSpPr txBox="1">
            <a:spLocks noChangeArrowheads="1"/>
          </p:cNvSpPr>
          <p:nvPr/>
        </p:nvSpPr>
        <p:spPr bwMode="auto">
          <a:xfrm>
            <a:off x="1371600" y="6324600"/>
            <a:ext cx="6635750" cy="366713"/>
          </a:xfrm>
          <a:prstGeom prst="rect">
            <a:avLst/>
          </a:prstGeom>
          <a:solidFill>
            <a:schemeClr val="accent2">
              <a:lumMod val="20000"/>
              <a:lumOff val="80000"/>
            </a:schemeClr>
          </a:solidFill>
          <a:ln w="9525">
            <a:noFill/>
            <a:miter lim="800000"/>
            <a:headEnd/>
            <a:tailEnd/>
          </a:ln>
        </p:spPr>
        <p:txBody>
          <a:bodyPr wrap="square">
            <a:spAutoFit/>
          </a:bodyPr>
          <a:lstStyle/>
          <a:p>
            <a:r>
              <a:rPr lang="en-US" dirty="0">
                <a:solidFill>
                  <a:schemeClr val="bg1"/>
                </a:solidFill>
              </a:rPr>
              <a:t>So: Example – gratuitous animation – plain annoying!!</a:t>
            </a:r>
          </a:p>
        </p:txBody>
      </p:sp>
      <p:pic>
        <p:nvPicPr>
          <p:cNvPr id="77830" name="Picture 6"/>
          <p:cNvPicPr>
            <a:picLocks noChangeAspect="1" noChangeArrowheads="1"/>
          </p:cNvPicPr>
          <p:nvPr/>
        </p:nvPicPr>
        <p:blipFill>
          <a:blip r:embed="rId5" cstate="print"/>
          <a:srcRect/>
          <a:stretch>
            <a:fillRect/>
          </a:stretch>
        </p:blipFill>
        <p:spPr bwMode="auto">
          <a:xfrm>
            <a:off x="838200" y="1447800"/>
            <a:ext cx="7543800" cy="4641850"/>
          </a:xfrm>
          <a:prstGeom prst="rect">
            <a:avLst/>
          </a:prstGeom>
          <a:noFill/>
          <a:ln w="9525" algn="ctr">
            <a:noFill/>
            <a:miter lim="800000"/>
            <a:headEnd/>
            <a:tailEnd/>
          </a:ln>
        </p:spPr>
      </p:pic>
      <p:sp>
        <p:nvSpPr>
          <p:cNvPr id="8" name="Footer Placeholder 7"/>
          <p:cNvSpPr>
            <a:spLocks noGrp="1"/>
          </p:cNvSpPr>
          <p:nvPr>
            <p:ph type="ftr" sz="quarter" idx="10"/>
          </p:nvPr>
        </p:nvSpPr>
        <p:spPr>
          <a:xfrm>
            <a:off x="0" y="6631169"/>
            <a:ext cx="4572000" cy="304800"/>
          </a:xfrm>
        </p:spPr>
        <p:txBody>
          <a:bodyPr/>
          <a:lstStyle/>
          <a:p>
            <a:pPr>
              <a:defRPr/>
            </a:pPr>
            <a:r>
              <a:rPr lang="en-US" dirty="0" smtClean="0"/>
              <a:t>© J. Paul Robinson, Purdue University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77830"/>
                                        </p:tgtEl>
                                      </p:cBhvr>
                                    </p:animEffect>
                                    <p:set>
                                      <p:cBhvr>
                                        <p:cTn id="7" dur="1" fill="hold">
                                          <p:stCondLst>
                                            <p:cond delay="499"/>
                                          </p:stCondLst>
                                        </p:cTn>
                                        <p:tgtEl>
                                          <p:spTgt spid="77830"/>
                                        </p:tgtEl>
                                        <p:attrNameLst>
                                          <p:attrName>style.visibility</p:attrName>
                                        </p:attrNameLst>
                                      </p:cBhvr>
                                      <p:to>
                                        <p:strVal val="hidden"/>
                                      </p:to>
                                    </p:set>
                                  </p:childTnLst>
                                </p:cTn>
                              </p:par>
                            </p:childTnLst>
                          </p:cTn>
                        </p:par>
                        <p:par>
                          <p:cTn id="8" fill="hold">
                            <p:stCondLst>
                              <p:cond delay="500"/>
                            </p:stCondLst>
                            <p:childTnLst>
                              <p:par>
                                <p:cTn id="9" presetID="7" presetClass="entr" presetSubtype="4" fill="hold" grpId="0" nodeType="afterEffect">
                                  <p:stCondLst>
                                    <p:cond delay="0"/>
                                  </p:stCondLst>
                                  <p:childTnLst>
                                    <p:set>
                                      <p:cBhvr>
                                        <p:cTn id="10" dur="1" fill="hold">
                                          <p:stCondLst>
                                            <p:cond delay="0"/>
                                          </p:stCondLst>
                                        </p:cTn>
                                        <p:tgtEl>
                                          <p:spTgt spid="77827">
                                            <p:txEl>
                                              <p:pRg st="0" end="0"/>
                                            </p:txEl>
                                          </p:spTgt>
                                        </p:tgtEl>
                                        <p:attrNameLst>
                                          <p:attrName>style.visibility</p:attrName>
                                        </p:attrNameLst>
                                      </p:cBhvr>
                                      <p:to>
                                        <p:strVal val="visible"/>
                                      </p:to>
                                    </p:set>
                                    <p:anim calcmode="lin" valueType="num">
                                      <p:cBhvr additive="base">
                                        <p:cTn id="11" dur="10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7" presetClass="entr" presetSubtype="4" fill="hold" grpId="0" nodeType="afterEffect">
                                  <p:stCondLst>
                                    <p:cond delay="0"/>
                                  </p:stCondLst>
                                  <p:childTnLst>
                                    <p:set>
                                      <p:cBhvr>
                                        <p:cTn id="15" dur="1" fill="hold">
                                          <p:stCondLst>
                                            <p:cond delay="0"/>
                                          </p:stCondLst>
                                        </p:cTn>
                                        <p:tgtEl>
                                          <p:spTgt spid="77827">
                                            <p:txEl>
                                              <p:pRg st="1" end="1"/>
                                            </p:txEl>
                                          </p:spTgt>
                                        </p:tgtEl>
                                        <p:attrNameLst>
                                          <p:attrName>style.visibility</p:attrName>
                                        </p:attrNameLst>
                                      </p:cBhvr>
                                      <p:to>
                                        <p:strVal val="visible"/>
                                      </p:to>
                                    </p:set>
                                    <p:anim calcmode="lin" valueType="num">
                                      <p:cBhvr additive="base">
                                        <p:cTn id="16" dur="10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7" presetClass="entr" presetSubtype="4" fill="hold" grpId="0" nodeType="afterEffect">
                                  <p:stCondLst>
                                    <p:cond delay="0"/>
                                  </p:stCondLst>
                                  <p:childTnLst>
                                    <p:set>
                                      <p:cBhvr>
                                        <p:cTn id="20" dur="1" fill="hold">
                                          <p:stCondLst>
                                            <p:cond delay="0"/>
                                          </p:stCondLst>
                                        </p:cTn>
                                        <p:tgtEl>
                                          <p:spTgt spid="77827">
                                            <p:txEl>
                                              <p:pRg st="2" end="2"/>
                                            </p:txEl>
                                          </p:spTgt>
                                        </p:tgtEl>
                                        <p:attrNameLst>
                                          <p:attrName>style.visibility</p:attrName>
                                        </p:attrNameLst>
                                      </p:cBhvr>
                                      <p:to>
                                        <p:strVal val="visible"/>
                                      </p:to>
                                    </p:set>
                                    <p:anim calcmode="lin" valueType="num">
                                      <p:cBhvr additive="base">
                                        <p:cTn id="21" dur="10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77827">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7" presetClass="entr" presetSubtype="4" fill="hold" grpId="0" nodeType="afterEffect">
                                  <p:stCondLst>
                                    <p:cond delay="0"/>
                                  </p:stCondLst>
                                  <p:childTnLst>
                                    <p:set>
                                      <p:cBhvr>
                                        <p:cTn id="25" dur="1" fill="hold">
                                          <p:stCondLst>
                                            <p:cond delay="0"/>
                                          </p:stCondLst>
                                        </p:cTn>
                                        <p:tgtEl>
                                          <p:spTgt spid="77827">
                                            <p:txEl>
                                              <p:pRg st="3" end="3"/>
                                            </p:txEl>
                                          </p:spTgt>
                                        </p:tgtEl>
                                        <p:attrNameLst>
                                          <p:attrName>style.visibility</p:attrName>
                                        </p:attrNameLst>
                                      </p:cBhvr>
                                      <p:to>
                                        <p:strVal val="visible"/>
                                      </p:to>
                                    </p:set>
                                    <p:anim calcmode="lin" valueType="num">
                                      <p:cBhvr additive="base">
                                        <p:cTn id="26" dur="10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77827">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7" presetClass="entr" presetSubtype="4" fill="hold" grpId="0" nodeType="afterEffect">
                                  <p:stCondLst>
                                    <p:cond delay="0"/>
                                  </p:stCondLst>
                                  <p:childTnLst>
                                    <p:set>
                                      <p:cBhvr>
                                        <p:cTn id="30" dur="1" fill="hold">
                                          <p:stCondLst>
                                            <p:cond delay="0"/>
                                          </p:stCondLst>
                                        </p:cTn>
                                        <p:tgtEl>
                                          <p:spTgt spid="77827">
                                            <p:txEl>
                                              <p:pRg st="4" end="4"/>
                                            </p:txEl>
                                          </p:spTgt>
                                        </p:tgtEl>
                                        <p:attrNameLst>
                                          <p:attrName>style.visibility</p:attrName>
                                        </p:attrNameLst>
                                      </p:cBhvr>
                                      <p:to>
                                        <p:strVal val="visible"/>
                                      </p:to>
                                    </p:set>
                                    <p:anim calcmode="lin" valueType="num">
                                      <p:cBhvr additive="base">
                                        <p:cTn id="31" dur="10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7827">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500"/>
                            </p:stCondLst>
                            <p:childTnLst>
                              <p:par>
                                <p:cTn id="34" presetID="7" presetClass="entr" presetSubtype="4" fill="hold" grpId="0" nodeType="afterEffect">
                                  <p:stCondLst>
                                    <p:cond delay="0"/>
                                  </p:stCondLst>
                                  <p:childTnLst>
                                    <p:set>
                                      <p:cBhvr>
                                        <p:cTn id="35" dur="1" fill="hold">
                                          <p:stCondLst>
                                            <p:cond delay="0"/>
                                          </p:stCondLst>
                                        </p:cTn>
                                        <p:tgtEl>
                                          <p:spTgt spid="77827">
                                            <p:txEl>
                                              <p:pRg st="5" end="5"/>
                                            </p:txEl>
                                          </p:spTgt>
                                        </p:tgtEl>
                                        <p:attrNameLst>
                                          <p:attrName>style.visibility</p:attrName>
                                        </p:attrNameLst>
                                      </p:cBhvr>
                                      <p:to>
                                        <p:strVal val="visible"/>
                                      </p:to>
                                    </p:set>
                                    <p:anim calcmode="lin" valueType="num">
                                      <p:cBhvr additive="base">
                                        <p:cTn id="36" dur="10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778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00163" y="4229100"/>
            <a:ext cx="192087" cy="196850"/>
            <a:chOff x="2167" y="1085"/>
            <a:chExt cx="121" cy="124"/>
          </a:xfrm>
        </p:grpSpPr>
        <p:sp>
          <p:nvSpPr>
            <p:cNvPr id="48209" name="Freeform 3" descr="Wide upward diagonal"/>
            <p:cNvSpPr>
              <a:spLocks/>
            </p:cNvSpPr>
            <p:nvPr/>
          </p:nvSpPr>
          <p:spPr bwMode="auto">
            <a:xfrm>
              <a:off x="2167" y="1085"/>
              <a:ext cx="121" cy="124"/>
            </a:xfrm>
            <a:custGeom>
              <a:avLst/>
              <a:gdLst>
                <a:gd name="T0" fmla="*/ 70 w 71"/>
                <a:gd name="T1" fmla="*/ 35 h 63"/>
                <a:gd name="T2" fmla="*/ 67 w 71"/>
                <a:gd name="T3" fmla="*/ 12 h 63"/>
                <a:gd name="T4" fmla="*/ 48 w 71"/>
                <a:gd name="T5" fmla="*/ 0 h 63"/>
                <a:gd name="T6" fmla="*/ 29 w 71"/>
                <a:gd name="T7" fmla="*/ 0 h 63"/>
                <a:gd name="T8" fmla="*/ 11 w 71"/>
                <a:gd name="T9" fmla="*/ 6 h 63"/>
                <a:gd name="T10" fmla="*/ 0 w 71"/>
                <a:gd name="T11" fmla="*/ 21 h 63"/>
                <a:gd name="T12" fmla="*/ 0 w 71"/>
                <a:gd name="T13" fmla="*/ 39 h 63"/>
                <a:gd name="T14" fmla="*/ 9 w 71"/>
                <a:gd name="T15" fmla="*/ 56 h 63"/>
                <a:gd name="T16" fmla="*/ 29 w 71"/>
                <a:gd name="T17" fmla="*/ 62 h 63"/>
                <a:gd name="T18" fmla="*/ 63 w 71"/>
                <a:gd name="T19" fmla="*/ 54 h 63"/>
                <a:gd name="T20" fmla="*/ 70 w 71"/>
                <a:gd name="T21" fmla="*/ 37 h 63"/>
                <a:gd name="T22" fmla="*/ 70 w 71"/>
                <a:gd name="T23" fmla="*/ 35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63"/>
                <a:gd name="T38" fmla="*/ 71 w 71"/>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210" name="Freeform 4"/>
            <p:cNvSpPr>
              <a:spLocks/>
            </p:cNvSpPr>
            <p:nvPr/>
          </p:nvSpPr>
          <p:spPr bwMode="auto">
            <a:xfrm>
              <a:off x="2181" y="1127"/>
              <a:ext cx="85" cy="69"/>
            </a:xfrm>
            <a:custGeom>
              <a:avLst/>
              <a:gdLst>
                <a:gd name="T0" fmla="*/ 20 w 49"/>
                <a:gd name="T1" fmla="*/ 34 h 35"/>
                <a:gd name="T2" fmla="*/ 27 w 49"/>
                <a:gd name="T3" fmla="*/ 32 h 35"/>
                <a:gd name="T4" fmla="*/ 34 w 49"/>
                <a:gd name="T5" fmla="*/ 26 h 35"/>
                <a:gd name="T6" fmla="*/ 48 w 49"/>
                <a:gd name="T7" fmla="*/ 26 h 35"/>
                <a:gd name="T8" fmla="*/ 48 w 49"/>
                <a:gd name="T9" fmla="*/ 17 h 35"/>
                <a:gd name="T10" fmla="*/ 48 w 49"/>
                <a:gd name="T11" fmla="*/ 17 h 35"/>
                <a:gd name="T12" fmla="*/ 48 w 49"/>
                <a:gd name="T13" fmla="*/ 9 h 35"/>
                <a:gd name="T14" fmla="*/ 48 w 49"/>
                <a:gd name="T15" fmla="*/ 0 h 35"/>
                <a:gd name="T16" fmla="*/ 34 w 49"/>
                <a:gd name="T17" fmla="*/ 0 h 35"/>
                <a:gd name="T18" fmla="*/ 20 w 49"/>
                <a:gd name="T19" fmla="*/ 9 h 35"/>
                <a:gd name="T20" fmla="*/ 34 w 49"/>
                <a:gd name="T21" fmla="*/ 11 h 35"/>
                <a:gd name="T22" fmla="*/ 48 w 49"/>
                <a:gd name="T23" fmla="*/ 17 h 35"/>
                <a:gd name="T24" fmla="*/ 48 w 49"/>
                <a:gd name="T25" fmla="*/ 17 h 35"/>
                <a:gd name="T26" fmla="*/ 34 w 49"/>
                <a:gd name="T27" fmla="*/ 26 h 35"/>
                <a:gd name="T28" fmla="*/ 20 w 49"/>
                <a:gd name="T29" fmla="*/ 26 h 35"/>
                <a:gd name="T30" fmla="*/ 5 w 49"/>
                <a:gd name="T31" fmla="*/ 26 h 35"/>
                <a:gd name="T32" fmla="*/ 5 w 49"/>
                <a:gd name="T33" fmla="*/ 26 h 35"/>
                <a:gd name="T34" fmla="*/ 0 w 49"/>
                <a:gd name="T35" fmla="*/ 30 h 35"/>
                <a:gd name="T36" fmla="*/ 4 w 49"/>
                <a:gd name="T37" fmla="*/ 33 h 35"/>
                <a:gd name="T38" fmla="*/ 20 w 49"/>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35"/>
                <a:gd name="T62" fmla="*/ 49 w 49"/>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p:spPr>
          <p:txBody>
            <a:bodyPr/>
            <a:lstStyle/>
            <a:p>
              <a:endParaRPr lang="en-US"/>
            </a:p>
          </p:txBody>
        </p:sp>
      </p:grpSp>
      <p:sp>
        <p:nvSpPr>
          <p:cNvPr id="48133" name="Rectangle 5"/>
          <p:cNvSpPr>
            <a:spLocks noGrp="1" noChangeArrowheads="1"/>
          </p:cNvSpPr>
          <p:nvPr>
            <p:ph type="title"/>
          </p:nvPr>
        </p:nvSpPr>
        <p:spPr>
          <a:xfrm>
            <a:off x="457200" y="304800"/>
            <a:ext cx="8229600" cy="609600"/>
          </a:xfrm>
          <a:noFill/>
        </p:spPr>
        <p:txBody>
          <a:bodyPr lIns="88900" tIns="44450" rIns="88900" bIns="44450" anchor="b"/>
          <a:lstStyle/>
          <a:p>
            <a:pPr defTabSz="887413" eaLnBrk="1" hangingPunct="1"/>
            <a:r>
              <a:rPr lang="en-US" sz="3600" smtClean="0"/>
              <a:t>Hydrodynamically focused fluidics</a:t>
            </a:r>
          </a:p>
        </p:txBody>
      </p:sp>
      <p:sp>
        <p:nvSpPr>
          <p:cNvPr id="48134" name="Freeform 6"/>
          <p:cNvSpPr>
            <a:spLocks/>
          </p:cNvSpPr>
          <p:nvPr/>
        </p:nvSpPr>
        <p:spPr bwMode="auto">
          <a:xfrm>
            <a:off x="4527550" y="1741488"/>
            <a:ext cx="2698750" cy="2530475"/>
          </a:xfrm>
          <a:custGeom>
            <a:avLst/>
            <a:gdLst>
              <a:gd name="T0" fmla="*/ 39 w 1008"/>
              <a:gd name="T1" fmla="*/ 813 h 814"/>
              <a:gd name="T2" fmla="*/ 988 w 1008"/>
              <a:gd name="T3" fmla="*/ 232 h 814"/>
              <a:gd name="T4" fmla="*/ 1007 w 1008"/>
              <a:gd name="T5" fmla="*/ 165 h 814"/>
              <a:gd name="T6" fmla="*/ 979 w 1008"/>
              <a:gd name="T7" fmla="*/ 134 h 814"/>
              <a:gd name="T8" fmla="*/ 996 w 1008"/>
              <a:gd name="T9" fmla="*/ 92 h 814"/>
              <a:gd name="T10" fmla="*/ 974 w 1008"/>
              <a:gd name="T11" fmla="*/ 89 h 814"/>
              <a:gd name="T12" fmla="*/ 965 w 1008"/>
              <a:gd name="T13" fmla="*/ 87 h 814"/>
              <a:gd name="T14" fmla="*/ 968 w 1008"/>
              <a:gd name="T15" fmla="*/ 53 h 814"/>
              <a:gd name="T16" fmla="*/ 976 w 1008"/>
              <a:gd name="T17" fmla="*/ 0 h 814"/>
              <a:gd name="T18" fmla="*/ 361 w 1008"/>
              <a:gd name="T19" fmla="*/ 550 h 814"/>
              <a:gd name="T20" fmla="*/ 0 w 1008"/>
              <a:gd name="T21" fmla="*/ 791 h 814"/>
              <a:gd name="T22" fmla="*/ 39 w 1008"/>
              <a:gd name="T23" fmla="*/ 813 h 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8"/>
              <a:gd name="T37" fmla="*/ 0 h 814"/>
              <a:gd name="T38" fmla="*/ 1008 w 1008"/>
              <a:gd name="T39" fmla="*/ 814 h 8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8" h="814">
                <a:moveTo>
                  <a:pt x="39" y="813"/>
                </a:moveTo>
                <a:lnTo>
                  <a:pt x="988" y="232"/>
                </a:lnTo>
                <a:lnTo>
                  <a:pt x="1007" y="165"/>
                </a:lnTo>
                <a:lnTo>
                  <a:pt x="979" y="134"/>
                </a:lnTo>
                <a:lnTo>
                  <a:pt x="996" y="92"/>
                </a:lnTo>
                <a:lnTo>
                  <a:pt x="974" y="89"/>
                </a:lnTo>
                <a:lnTo>
                  <a:pt x="965" y="87"/>
                </a:lnTo>
                <a:lnTo>
                  <a:pt x="968" y="53"/>
                </a:lnTo>
                <a:lnTo>
                  <a:pt x="976" y="0"/>
                </a:lnTo>
                <a:lnTo>
                  <a:pt x="361" y="550"/>
                </a:lnTo>
                <a:lnTo>
                  <a:pt x="0" y="791"/>
                </a:lnTo>
                <a:lnTo>
                  <a:pt x="39" y="813"/>
                </a:lnTo>
              </a:path>
            </a:pathLst>
          </a:custGeom>
          <a:solidFill>
            <a:srgbClr val="00A9E0"/>
          </a:solidFill>
          <a:ln w="76200" cap="rnd" cmpd="sng">
            <a:solidFill>
              <a:srgbClr val="00A9E0"/>
            </a:solidFill>
            <a:prstDash val="solid"/>
            <a:round/>
            <a:headEnd type="none" w="med" len="med"/>
            <a:tailEnd type="none" w="med" len="med"/>
          </a:ln>
        </p:spPr>
        <p:txBody>
          <a:bodyPr/>
          <a:lstStyle/>
          <a:p>
            <a:endParaRPr lang="en-US"/>
          </a:p>
        </p:txBody>
      </p:sp>
      <p:sp>
        <p:nvSpPr>
          <p:cNvPr id="48135" name="Freeform 7" descr="Large confetti"/>
          <p:cNvSpPr>
            <a:spLocks/>
          </p:cNvSpPr>
          <p:nvPr/>
        </p:nvSpPr>
        <p:spPr bwMode="auto">
          <a:xfrm>
            <a:off x="2667000" y="1371600"/>
            <a:ext cx="3292475" cy="4270375"/>
          </a:xfrm>
          <a:custGeom>
            <a:avLst/>
            <a:gdLst>
              <a:gd name="T0" fmla="*/ 910 w 1230"/>
              <a:gd name="T1" fmla="*/ 36 h 1375"/>
              <a:gd name="T2" fmla="*/ 1046 w 1230"/>
              <a:gd name="T3" fmla="*/ 0 h 1375"/>
              <a:gd name="T4" fmla="*/ 1221 w 1230"/>
              <a:gd name="T5" fmla="*/ 86 h 1375"/>
              <a:gd name="T6" fmla="*/ 1229 w 1230"/>
              <a:gd name="T7" fmla="*/ 356 h 1375"/>
              <a:gd name="T8" fmla="*/ 894 w 1230"/>
              <a:gd name="T9" fmla="*/ 804 h 1375"/>
              <a:gd name="T10" fmla="*/ 891 w 1230"/>
              <a:gd name="T11" fmla="*/ 1358 h 1375"/>
              <a:gd name="T12" fmla="*/ 753 w 1230"/>
              <a:gd name="T13" fmla="*/ 1345 h 1375"/>
              <a:gd name="T14" fmla="*/ 736 w 1230"/>
              <a:gd name="T15" fmla="*/ 1347 h 1375"/>
              <a:gd name="T16" fmla="*/ 649 w 1230"/>
              <a:gd name="T17" fmla="*/ 1374 h 1375"/>
              <a:gd name="T18" fmla="*/ 532 w 1230"/>
              <a:gd name="T19" fmla="*/ 1330 h 1375"/>
              <a:gd name="T20" fmla="*/ 529 w 1230"/>
              <a:gd name="T21" fmla="*/ 1318 h 1375"/>
              <a:gd name="T22" fmla="*/ 531 w 1230"/>
              <a:gd name="T23" fmla="*/ 1325 h 1375"/>
              <a:gd name="T24" fmla="*/ 537 w 1230"/>
              <a:gd name="T25" fmla="*/ 1332 h 1375"/>
              <a:gd name="T26" fmla="*/ 453 w 1230"/>
              <a:gd name="T27" fmla="*/ 1358 h 1375"/>
              <a:gd name="T28" fmla="*/ 352 w 1230"/>
              <a:gd name="T29" fmla="*/ 1339 h 1375"/>
              <a:gd name="T30" fmla="*/ 349 w 1230"/>
              <a:gd name="T31" fmla="*/ 795 h 1375"/>
              <a:gd name="T32" fmla="*/ 0 w 1230"/>
              <a:gd name="T33" fmla="*/ 338 h 1375"/>
              <a:gd name="T34" fmla="*/ 18 w 1230"/>
              <a:gd name="T35" fmla="*/ 90 h 1375"/>
              <a:gd name="T36" fmla="*/ 131 w 1230"/>
              <a:gd name="T37" fmla="*/ 14 h 1375"/>
              <a:gd name="T38" fmla="*/ 220 w 1230"/>
              <a:gd name="T39" fmla="*/ 22 h 1375"/>
              <a:gd name="T40" fmla="*/ 267 w 1230"/>
              <a:gd name="T41" fmla="*/ 9 h 1375"/>
              <a:gd name="T42" fmla="*/ 355 w 1230"/>
              <a:gd name="T43" fmla="*/ 59 h 1375"/>
              <a:gd name="T44" fmla="*/ 601 w 1230"/>
              <a:gd name="T45" fmla="*/ 86 h 1375"/>
              <a:gd name="T46" fmla="*/ 910 w 1230"/>
              <a:gd name="T47" fmla="*/ 36 h 13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0"/>
              <a:gd name="T73" fmla="*/ 0 h 1375"/>
              <a:gd name="T74" fmla="*/ 1230 w 1230"/>
              <a:gd name="T75" fmla="*/ 1375 h 13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0" h="1375">
                <a:moveTo>
                  <a:pt x="910" y="36"/>
                </a:moveTo>
                <a:lnTo>
                  <a:pt x="1046" y="0"/>
                </a:lnTo>
                <a:lnTo>
                  <a:pt x="1221" y="86"/>
                </a:lnTo>
                <a:lnTo>
                  <a:pt x="1229" y="356"/>
                </a:lnTo>
                <a:lnTo>
                  <a:pt x="894" y="804"/>
                </a:lnTo>
                <a:lnTo>
                  <a:pt x="891" y="1358"/>
                </a:lnTo>
                <a:lnTo>
                  <a:pt x="753" y="1345"/>
                </a:lnTo>
                <a:lnTo>
                  <a:pt x="736" y="1347"/>
                </a:lnTo>
                <a:lnTo>
                  <a:pt x="649" y="1374"/>
                </a:lnTo>
                <a:lnTo>
                  <a:pt x="532" y="1330"/>
                </a:lnTo>
                <a:lnTo>
                  <a:pt x="529" y="1318"/>
                </a:lnTo>
                <a:lnTo>
                  <a:pt x="531" y="1325"/>
                </a:lnTo>
                <a:lnTo>
                  <a:pt x="537" y="1332"/>
                </a:lnTo>
                <a:lnTo>
                  <a:pt x="453" y="1358"/>
                </a:lnTo>
                <a:lnTo>
                  <a:pt x="352" y="1339"/>
                </a:lnTo>
                <a:lnTo>
                  <a:pt x="349" y="795"/>
                </a:lnTo>
                <a:lnTo>
                  <a:pt x="0" y="338"/>
                </a:lnTo>
                <a:lnTo>
                  <a:pt x="18" y="90"/>
                </a:lnTo>
                <a:lnTo>
                  <a:pt x="131" y="14"/>
                </a:lnTo>
                <a:lnTo>
                  <a:pt x="220" y="22"/>
                </a:lnTo>
                <a:lnTo>
                  <a:pt x="267" y="9"/>
                </a:lnTo>
                <a:lnTo>
                  <a:pt x="355" y="59"/>
                </a:lnTo>
                <a:lnTo>
                  <a:pt x="601" y="86"/>
                </a:lnTo>
                <a:lnTo>
                  <a:pt x="910" y="36"/>
                </a:lnTo>
              </a:path>
            </a:pathLst>
          </a:custGeom>
          <a:pattFill prst="lgConfetti">
            <a:fgClr>
              <a:schemeClr val="tx1">
                <a:alpha val="20000"/>
              </a:schemeClr>
            </a:fgClr>
            <a:bgClr>
              <a:schemeClr val="bg1">
                <a:alpha val="20000"/>
              </a:schemeClr>
            </a:bgClr>
          </a:pattFill>
          <a:ln w="50800" cap="rnd" cmpd="sng">
            <a:noFill/>
            <a:prstDash val="solid"/>
            <a:round/>
            <a:headEnd type="none" w="med" len="med"/>
            <a:tailEnd type="none" w="med" len="med"/>
          </a:ln>
        </p:spPr>
        <p:txBody>
          <a:bodyPr/>
          <a:lstStyle/>
          <a:p>
            <a:endParaRPr lang="en-US"/>
          </a:p>
        </p:txBody>
      </p:sp>
      <p:sp>
        <p:nvSpPr>
          <p:cNvPr id="48136" name="Freeform 8"/>
          <p:cNvSpPr>
            <a:spLocks/>
          </p:cNvSpPr>
          <p:nvPr/>
        </p:nvSpPr>
        <p:spPr bwMode="auto">
          <a:xfrm>
            <a:off x="2465388" y="1404938"/>
            <a:ext cx="1122362" cy="3360737"/>
          </a:xfrm>
          <a:custGeom>
            <a:avLst/>
            <a:gdLst>
              <a:gd name="T0" fmla="*/ 105 w 420"/>
              <a:gd name="T1" fmla="*/ 86 h 1081"/>
              <a:gd name="T2" fmla="*/ 105 w 420"/>
              <a:gd name="T3" fmla="*/ 342 h 1081"/>
              <a:gd name="T4" fmla="*/ 419 w 420"/>
              <a:gd name="T5" fmla="*/ 774 h 1081"/>
              <a:gd name="T6" fmla="*/ 419 w 420"/>
              <a:gd name="T7" fmla="*/ 1080 h 1081"/>
              <a:gd name="T8" fmla="*/ 398 w 420"/>
              <a:gd name="T9" fmla="*/ 1076 h 1081"/>
              <a:gd name="T10" fmla="*/ 361 w 420"/>
              <a:gd name="T11" fmla="*/ 1076 h 1081"/>
              <a:gd name="T12" fmla="*/ 356 w 420"/>
              <a:gd name="T13" fmla="*/ 1071 h 1081"/>
              <a:gd name="T14" fmla="*/ 330 w 420"/>
              <a:gd name="T15" fmla="*/ 1058 h 1081"/>
              <a:gd name="T16" fmla="*/ 319 w 420"/>
              <a:gd name="T17" fmla="*/ 1040 h 1081"/>
              <a:gd name="T18" fmla="*/ 309 w 420"/>
              <a:gd name="T19" fmla="*/ 1017 h 1081"/>
              <a:gd name="T20" fmla="*/ 309 w 420"/>
              <a:gd name="T21" fmla="*/ 770 h 1081"/>
              <a:gd name="T22" fmla="*/ 0 w 420"/>
              <a:gd name="T23" fmla="*/ 342 h 1081"/>
              <a:gd name="T24" fmla="*/ 0 w 420"/>
              <a:gd name="T25" fmla="*/ 0 h 1081"/>
              <a:gd name="T26" fmla="*/ 26 w 420"/>
              <a:gd name="T27" fmla="*/ 14 h 10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0"/>
              <a:gd name="T43" fmla="*/ 0 h 1081"/>
              <a:gd name="T44" fmla="*/ 420 w 420"/>
              <a:gd name="T45" fmla="*/ 1081 h 10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0" h="1081">
                <a:moveTo>
                  <a:pt x="105" y="86"/>
                </a:moveTo>
                <a:lnTo>
                  <a:pt x="105" y="342"/>
                </a:lnTo>
                <a:lnTo>
                  <a:pt x="419" y="774"/>
                </a:lnTo>
                <a:lnTo>
                  <a:pt x="419" y="1080"/>
                </a:lnTo>
                <a:lnTo>
                  <a:pt x="398" y="1076"/>
                </a:lnTo>
                <a:lnTo>
                  <a:pt x="361" y="1076"/>
                </a:lnTo>
                <a:lnTo>
                  <a:pt x="356" y="1071"/>
                </a:lnTo>
                <a:lnTo>
                  <a:pt x="330" y="1058"/>
                </a:lnTo>
                <a:lnTo>
                  <a:pt x="319" y="1040"/>
                </a:lnTo>
                <a:lnTo>
                  <a:pt x="309" y="1017"/>
                </a:lnTo>
                <a:lnTo>
                  <a:pt x="309" y="770"/>
                </a:lnTo>
                <a:lnTo>
                  <a:pt x="0" y="342"/>
                </a:lnTo>
                <a:lnTo>
                  <a:pt x="0" y="0"/>
                </a:lnTo>
                <a:lnTo>
                  <a:pt x="26" y="14"/>
                </a:lnTo>
              </a:path>
            </a:pathLst>
          </a:custGeom>
          <a:gradFill rotWithShape="0">
            <a:gsLst>
              <a:gs pos="0">
                <a:srgbClr val="C6C6C6"/>
              </a:gs>
              <a:gs pos="100000">
                <a:srgbClr val="B2B2B2"/>
              </a:gs>
            </a:gsLst>
            <a:path path="rect">
              <a:fillToRect l="100000" t="100000"/>
            </a:path>
          </a:gradFill>
          <a:ln w="12700" cap="rnd" cmpd="sng">
            <a:solidFill>
              <a:schemeClr val="bg2"/>
            </a:solidFill>
            <a:prstDash val="solid"/>
            <a:round/>
            <a:headEnd type="none" w="med" len="med"/>
            <a:tailEnd type="none" w="med" len="med"/>
          </a:ln>
        </p:spPr>
        <p:txBody>
          <a:bodyPr/>
          <a:lstStyle/>
          <a:p>
            <a:endParaRPr lang="en-US"/>
          </a:p>
        </p:txBody>
      </p:sp>
      <p:sp>
        <p:nvSpPr>
          <p:cNvPr id="48137" name="Freeform 9"/>
          <p:cNvSpPr>
            <a:spLocks/>
          </p:cNvSpPr>
          <p:nvPr/>
        </p:nvSpPr>
        <p:spPr bwMode="auto">
          <a:xfrm>
            <a:off x="2535238" y="1404938"/>
            <a:ext cx="212725" cy="242887"/>
          </a:xfrm>
          <a:custGeom>
            <a:avLst/>
            <a:gdLst>
              <a:gd name="T0" fmla="*/ 0 w 80"/>
              <a:gd name="T1" fmla="*/ 0 h 78"/>
              <a:gd name="T2" fmla="*/ 26 w 80"/>
              <a:gd name="T3" fmla="*/ 36 h 78"/>
              <a:gd name="T4" fmla="*/ 42 w 80"/>
              <a:gd name="T5" fmla="*/ 41 h 78"/>
              <a:gd name="T6" fmla="*/ 58 w 80"/>
              <a:gd name="T7" fmla="*/ 50 h 78"/>
              <a:gd name="T8" fmla="*/ 68 w 80"/>
              <a:gd name="T9" fmla="*/ 63 h 78"/>
              <a:gd name="T10" fmla="*/ 79 w 80"/>
              <a:gd name="T11" fmla="*/ 77 h 78"/>
              <a:gd name="T12" fmla="*/ 0 60000 65536"/>
              <a:gd name="T13" fmla="*/ 0 60000 65536"/>
              <a:gd name="T14" fmla="*/ 0 60000 65536"/>
              <a:gd name="T15" fmla="*/ 0 60000 65536"/>
              <a:gd name="T16" fmla="*/ 0 60000 65536"/>
              <a:gd name="T17" fmla="*/ 0 60000 65536"/>
              <a:gd name="T18" fmla="*/ 0 w 80"/>
              <a:gd name="T19" fmla="*/ 0 h 78"/>
              <a:gd name="T20" fmla="*/ 80 w 80"/>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80" h="78">
                <a:moveTo>
                  <a:pt x="0" y="0"/>
                </a:moveTo>
                <a:lnTo>
                  <a:pt x="26" y="36"/>
                </a:lnTo>
                <a:lnTo>
                  <a:pt x="42" y="41"/>
                </a:lnTo>
                <a:lnTo>
                  <a:pt x="58" y="50"/>
                </a:lnTo>
                <a:lnTo>
                  <a:pt x="68" y="63"/>
                </a:lnTo>
                <a:lnTo>
                  <a:pt x="79" y="77"/>
                </a:lnTo>
              </a:path>
            </a:pathLst>
          </a:custGeom>
          <a:gradFill rotWithShape="0">
            <a:gsLst>
              <a:gs pos="0">
                <a:srgbClr val="C6C6C6"/>
              </a:gs>
              <a:gs pos="100000">
                <a:srgbClr val="B2B2B2"/>
              </a:gs>
            </a:gsLst>
            <a:path path="rect">
              <a:fillToRect l="100000" t="100000"/>
            </a:path>
          </a:gradFill>
          <a:ln w="12700" cap="rnd" cmpd="sng">
            <a:solidFill>
              <a:schemeClr val="bg2"/>
            </a:solidFill>
            <a:prstDash val="solid"/>
            <a:round/>
            <a:headEnd type="none" w="med" len="med"/>
            <a:tailEnd type="none" w="med" len="med"/>
          </a:ln>
        </p:spPr>
        <p:txBody>
          <a:bodyPr/>
          <a:lstStyle/>
          <a:p>
            <a:endParaRPr lang="en-US"/>
          </a:p>
        </p:txBody>
      </p:sp>
      <p:sp>
        <p:nvSpPr>
          <p:cNvPr id="48138" name="Freeform 10"/>
          <p:cNvSpPr>
            <a:spLocks/>
          </p:cNvSpPr>
          <p:nvPr/>
        </p:nvSpPr>
        <p:spPr bwMode="auto">
          <a:xfrm>
            <a:off x="5026025" y="1404938"/>
            <a:ext cx="1123950" cy="3360737"/>
          </a:xfrm>
          <a:custGeom>
            <a:avLst/>
            <a:gdLst>
              <a:gd name="T0" fmla="*/ 314 w 420"/>
              <a:gd name="T1" fmla="*/ 86 h 1081"/>
              <a:gd name="T2" fmla="*/ 314 w 420"/>
              <a:gd name="T3" fmla="*/ 342 h 1081"/>
              <a:gd name="T4" fmla="*/ 0 w 420"/>
              <a:gd name="T5" fmla="*/ 774 h 1081"/>
              <a:gd name="T6" fmla="*/ 0 w 420"/>
              <a:gd name="T7" fmla="*/ 1080 h 1081"/>
              <a:gd name="T8" fmla="*/ 21 w 420"/>
              <a:gd name="T9" fmla="*/ 1076 h 1081"/>
              <a:gd name="T10" fmla="*/ 58 w 420"/>
              <a:gd name="T11" fmla="*/ 1076 h 1081"/>
              <a:gd name="T12" fmla="*/ 63 w 420"/>
              <a:gd name="T13" fmla="*/ 1071 h 1081"/>
              <a:gd name="T14" fmla="*/ 89 w 420"/>
              <a:gd name="T15" fmla="*/ 1058 h 1081"/>
              <a:gd name="T16" fmla="*/ 100 w 420"/>
              <a:gd name="T17" fmla="*/ 1040 h 1081"/>
              <a:gd name="T18" fmla="*/ 110 w 420"/>
              <a:gd name="T19" fmla="*/ 1017 h 1081"/>
              <a:gd name="T20" fmla="*/ 110 w 420"/>
              <a:gd name="T21" fmla="*/ 770 h 1081"/>
              <a:gd name="T22" fmla="*/ 419 w 420"/>
              <a:gd name="T23" fmla="*/ 342 h 1081"/>
              <a:gd name="T24" fmla="*/ 419 w 420"/>
              <a:gd name="T25" fmla="*/ 0 h 1081"/>
              <a:gd name="T26" fmla="*/ 393 w 420"/>
              <a:gd name="T27" fmla="*/ 14 h 10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0"/>
              <a:gd name="T43" fmla="*/ 0 h 1081"/>
              <a:gd name="T44" fmla="*/ 420 w 420"/>
              <a:gd name="T45" fmla="*/ 1081 h 10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0" h="1081">
                <a:moveTo>
                  <a:pt x="314" y="86"/>
                </a:moveTo>
                <a:lnTo>
                  <a:pt x="314" y="342"/>
                </a:lnTo>
                <a:lnTo>
                  <a:pt x="0" y="774"/>
                </a:lnTo>
                <a:lnTo>
                  <a:pt x="0" y="1080"/>
                </a:lnTo>
                <a:lnTo>
                  <a:pt x="21" y="1076"/>
                </a:lnTo>
                <a:lnTo>
                  <a:pt x="58" y="1076"/>
                </a:lnTo>
                <a:lnTo>
                  <a:pt x="63" y="1071"/>
                </a:lnTo>
                <a:lnTo>
                  <a:pt x="89" y="1058"/>
                </a:lnTo>
                <a:lnTo>
                  <a:pt x="100" y="1040"/>
                </a:lnTo>
                <a:lnTo>
                  <a:pt x="110" y="1017"/>
                </a:lnTo>
                <a:lnTo>
                  <a:pt x="110" y="770"/>
                </a:lnTo>
                <a:lnTo>
                  <a:pt x="419" y="342"/>
                </a:lnTo>
                <a:lnTo>
                  <a:pt x="419" y="0"/>
                </a:lnTo>
                <a:lnTo>
                  <a:pt x="393" y="14"/>
                </a:lnTo>
              </a:path>
            </a:pathLst>
          </a:custGeom>
          <a:gradFill rotWithShape="0">
            <a:gsLst>
              <a:gs pos="0">
                <a:srgbClr val="C6C6C6"/>
              </a:gs>
              <a:gs pos="100000">
                <a:srgbClr val="B2B2B2"/>
              </a:gs>
            </a:gsLst>
            <a:path path="rect">
              <a:fillToRect t="100000" r="100000"/>
            </a:path>
          </a:gradFill>
          <a:ln w="12700" cap="rnd" cmpd="sng">
            <a:solidFill>
              <a:schemeClr val="bg2"/>
            </a:solidFill>
            <a:prstDash val="solid"/>
            <a:round/>
            <a:headEnd type="none" w="med" len="med"/>
            <a:tailEnd type="none" w="med" len="med"/>
          </a:ln>
        </p:spPr>
        <p:txBody>
          <a:bodyPr/>
          <a:lstStyle/>
          <a:p>
            <a:endParaRPr lang="en-US"/>
          </a:p>
        </p:txBody>
      </p:sp>
      <p:sp>
        <p:nvSpPr>
          <p:cNvPr id="48139" name="Freeform 11"/>
          <p:cNvSpPr>
            <a:spLocks/>
          </p:cNvSpPr>
          <p:nvPr/>
        </p:nvSpPr>
        <p:spPr bwMode="auto">
          <a:xfrm>
            <a:off x="5865813" y="1404938"/>
            <a:ext cx="215900" cy="242887"/>
          </a:xfrm>
          <a:custGeom>
            <a:avLst/>
            <a:gdLst>
              <a:gd name="T0" fmla="*/ 80 w 81"/>
              <a:gd name="T1" fmla="*/ 0 h 78"/>
              <a:gd name="T2" fmla="*/ 53 w 81"/>
              <a:gd name="T3" fmla="*/ 36 h 78"/>
              <a:gd name="T4" fmla="*/ 37 w 81"/>
              <a:gd name="T5" fmla="*/ 41 h 78"/>
              <a:gd name="T6" fmla="*/ 21 w 81"/>
              <a:gd name="T7" fmla="*/ 50 h 78"/>
              <a:gd name="T8" fmla="*/ 11 w 81"/>
              <a:gd name="T9" fmla="*/ 63 h 78"/>
              <a:gd name="T10" fmla="*/ 0 w 81"/>
              <a:gd name="T11" fmla="*/ 77 h 78"/>
              <a:gd name="T12" fmla="*/ 0 60000 65536"/>
              <a:gd name="T13" fmla="*/ 0 60000 65536"/>
              <a:gd name="T14" fmla="*/ 0 60000 65536"/>
              <a:gd name="T15" fmla="*/ 0 60000 65536"/>
              <a:gd name="T16" fmla="*/ 0 60000 65536"/>
              <a:gd name="T17" fmla="*/ 0 60000 65536"/>
              <a:gd name="T18" fmla="*/ 0 w 81"/>
              <a:gd name="T19" fmla="*/ 0 h 78"/>
              <a:gd name="T20" fmla="*/ 81 w 81"/>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81" h="78">
                <a:moveTo>
                  <a:pt x="80" y="0"/>
                </a:moveTo>
                <a:lnTo>
                  <a:pt x="53" y="36"/>
                </a:lnTo>
                <a:lnTo>
                  <a:pt x="37" y="41"/>
                </a:lnTo>
                <a:lnTo>
                  <a:pt x="21" y="50"/>
                </a:lnTo>
                <a:lnTo>
                  <a:pt x="11" y="63"/>
                </a:lnTo>
                <a:lnTo>
                  <a:pt x="0" y="77"/>
                </a:lnTo>
              </a:path>
            </a:pathLst>
          </a:custGeom>
          <a:gradFill rotWithShape="0">
            <a:gsLst>
              <a:gs pos="0">
                <a:srgbClr val="C6C6C6"/>
              </a:gs>
              <a:gs pos="100000">
                <a:srgbClr val="B2B2B2"/>
              </a:gs>
            </a:gsLst>
            <a:path path="rect">
              <a:fillToRect t="100000" r="100000"/>
            </a:path>
          </a:gradFill>
          <a:ln w="12700" cap="rnd" cmpd="sng">
            <a:solidFill>
              <a:schemeClr val="bg2"/>
            </a:solidFill>
            <a:prstDash val="solid"/>
            <a:round/>
            <a:headEnd type="none" w="med" len="med"/>
            <a:tailEnd type="none" w="med" len="med"/>
          </a:ln>
        </p:spPr>
        <p:txBody>
          <a:bodyPr/>
          <a:lstStyle/>
          <a:p>
            <a:endParaRPr lang="en-US"/>
          </a:p>
        </p:txBody>
      </p:sp>
      <p:sp>
        <p:nvSpPr>
          <p:cNvPr id="48140" name="Freeform 12" descr="Dashed vertical"/>
          <p:cNvSpPr>
            <a:spLocks/>
          </p:cNvSpPr>
          <p:nvPr/>
        </p:nvSpPr>
        <p:spPr bwMode="auto">
          <a:xfrm>
            <a:off x="3657600" y="2362200"/>
            <a:ext cx="774700" cy="3432175"/>
          </a:xfrm>
          <a:custGeom>
            <a:avLst/>
            <a:gdLst>
              <a:gd name="T0" fmla="*/ 0 w 488"/>
              <a:gd name="T1" fmla="*/ 0 h 2162"/>
              <a:gd name="T2" fmla="*/ 51 w 488"/>
              <a:gd name="T3" fmla="*/ 80 h 2162"/>
              <a:gd name="T4" fmla="*/ 66 w 488"/>
              <a:gd name="T5" fmla="*/ 138 h 2162"/>
              <a:gd name="T6" fmla="*/ 80 w 488"/>
              <a:gd name="T7" fmla="*/ 200 h 2162"/>
              <a:gd name="T8" fmla="*/ 117 w 488"/>
              <a:gd name="T9" fmla="*/ 255 h 2162"/>
              <a:gd name="T10" fmla="*/ 141 w 488"/>
              <a:gd name="T11" fmla="*/ 296 h 2162"/>
              <a:gd name="T12" fmla="*/ 153 w 488"/>
              <a:gd name="T13" fmla="*/ 327 h 2162"/>
              <a:gd name="T14" fmla="*/ 189 w 488"/>
              <a:gd name="T15" fmla="*/ 353 h 2162"/>
              <a:gd name="T16" fmla="*/ 231 w 488"/>
              <a:gd name="T17" fmla="*/ 386 h 2162"/>
              <a:gd name="T18" fmla="*/ 264 w 488"/>
              <a:gd name="T19" fmla="*/ 439 h 2162"/>
              <a:gd name="T20" fmla="*/ 267 w 488"/>
              <a:gd name="T21" fmla="*/ 470 h 2162"/>
              <a:gd name="T22" fmla="*/ 280 w 488"/>
              <a:gd name="T23" fmla="*/ 531 h 2162"/>
              <a:gd name="T24" fmla="*/ 280 w 488"/>
              <a:gd name="T25" fmla="*/ 570 h 2162"/>
              <a:gd name="T26" fmla="*/ 280 w 488"/>
              <a:gd name="T27" fmla="*/ 595 h 2162"/>
              <a:gd name="T28" fmla="*/ 290 w 488"/>
              <a:gd name="T29" fmla="*/ 2109 h 2162"/>
              <a:gd name="T30" fmla="*/ 488 w 488"/>
              <a:gd name="T31" fmla="*/ 2162 h 2162"/>
              <a:gd name="T32" fmla="*/ 472 w 488"/>
              <a:gd name="T33" fmla="*/ 1610 h 2162"/>
              <a:gd name="T34" fmla="*/ 472 w 488"/>
              <a:gd name="T35" fmla="*/ 1305 h 2162"/>
              <a:gd name="T36" fmla="*/ 446 w 488"/>
              <a:gd name="T37" fmla="*/ 996 h 2162"/>
              <a:gd name="T38" fmla="*/ 433 w 488"/>
              <a:gd name="T39" fmla="*/ 900 h 2162"/>
              <a:gd name="T40" fmla="*/ 462 w 488"/>
              <a:gd name="T41" fmla="*/ 963 h 2162"/>
              <a:gd name="T42" fmla="*/ 472 w 488"/>
              <a:gd name="T43" fmla="*/ 849 h 2162"/>
              <a:gd name="T44" fmla="*/ 449 w 488"/>
              <a:gd name="T45" fmla="*/ 822 h 2162"/>
              <a:gd name="T46" fmla="*/ 436 w 488"/>
              <a:gd name="T47" fmla="*/ 804 h 2162"/>
              <a:gd name="T48" fmla="*/ 449 w 488"/>
              <a:gd name="T49" fmla="*/ 491 h 2162"/>
              <a:gd name="T50" fmla="*/ 449 w 488"/>
              <a:gd name="T51" fmla="*/ 433 h 2162"/>
              <a:gd name="T52" fmla="*/ 455 w 488"/>
              <a:gd name="T53" fmla="*/ 376 h 2162"/>
              <a:gd name="T54" fmla="*/ 442 w 488"/>
              <a:gd name="T55" fmla="*/ 270 h 2162"/>
              <a:gd name="T56" fmla="*/ 442 w 488"/>
              <a:gd name="T57" fmla="*/ 165 h 2162"/>
              <a:gd name="T58" fmla="*/ 455 w 488"/>
              <a:gd name="T59" fmla="*/ 126 h 2162"/>
              <a:gd name="T60" fmla="*/ 459 w 488"/>
              <a:gd name="T61" fmla="*/ 90 h 2162"/>
              <a:gd name="T62" fmla="*/ 459 w 488"/>
              <a:gd name="T63" fmla="*/ 49 h 2162"/>
              <a:gd name="T64" fmla="*/ 475 w 488"/>
              <a:gd name="T65" fmla="*/ 40 h 2162"/>
              <a:gd name="T66" fmla="*/ 481 w 488"/>
              <a:gd name="T67" fmla="*/ 34 h 2162"/>
              <a:gd name="T68" fmla="*/ 481 w 488"/>
              <a:gd name="T69" fmla="*/ 20 h 2162"/>
              <a:gd name="T70" fmla="*/ 7 w 488"/>
              <a:gd name="T71" fmla="*/ 36 h 21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8"/>
              <a:gd name="T109" fmla="*/ 0 h 2162"/>
              <a:gd name="T110" fmla="*/ 488 w 488"/>
              <a:gd name="T111" fmla="*/ 2162 h 21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8" h="2162">
                <a:moveTo>
                  <a:pt x="0" y="0"/>
                </a:moveTo>
                <a:lnTo>
                  <a:pt x="51" y="80"/>
                </a:lnTo>
                <a:lnTo>
                  <a:pt x="66" y="138"/>
                </a:lnTo>
                <a:lnTo>
                  <a:pt x="80" y="200"/>
                </a:lnTo>
                <a:lnTo>
                  <a:pt x="117" y="255"/>
                </a:lnTo>
                <a:lnTo>
                  <a:pt x="141" y="296"/>
                </a:lnTo>
                <a:lnTo>
                  <a:pt x="153" y="327"/>
                </a:lnTo>
                <a:lnTo>
                  <a:pt x="189" y="353"/>
                </a:lnTo>
                <a:lnTo>
                  <a:pt x="231" y="386"/>
                </a:lnTo>
                <a:lnTo>
                  <a:pt x="264" y="439"/>
                </a:lnTo>
                <a:lnTo>
                  <a:pt x="267" y="470"/>
                </a:lnTo>
                <a:lnTo>
                  <a:pt x="280" y="531"/>
                </a:lnTo>
                <a:lnTo>
                  <a:pt x="280" y="570"/>
                </a:lnTo>
                <a:lnTo>
                  <a:pt x="280" y="595"/>
                </a:lnTo>
                <a:lnTo>
                  <a:pt x="290" y="2109"/>
                </a:lnTo>
                <a:lnTo>
                  <a:pt x="488" y="2162"/>
                </a:lnTo>
                <a:lnTo>
                  <a:pt x="472" y="1610"/>
                </a:lnTo>
                <a:lnTo>
                  <a:pt x="472" y="1305"/>
                </a:lnTo>
                <a:lnTo>
                  <a:pt x="446" y="996"/>
                </a:lnTo>
                <a:lnTo>
                  <a:pt x="433" y="900"/>
                </a:lnTo>
                <a:lnTo>
                  <a:pt x="462" y="963"/>
                </a:lnTo>
                <a:lnTo>
                  <a:pt x="472" y="849"/>
                </a:lnTo>
                <a:lnTo>
                  <a:pt x="449" y="822"/>
                </a:lnTo>
                <a:lnTo>
                  <a:pt x="436" y="804"/>
                </a:lnTo>
                <a:lnTo>
                  <a:pt x="449" y="491"/>
                </a:lnTo>
                <a:lnTo>
                  <a:pt x="449" y="433"/>
                </a:lnTo>
                <a:lnTo>
                  <a:pt x="455" y="376"/>
                </a:lnTo>
                <a:lnTo>
                  <a:pt x="442" y="270"/>
                </a:lnTo>
                <a:lnTo>
                  <a:pt x="442" y="165"/>
                </a:lnTo>
                <a:lnTo>
                  <a:pt x="455" y="126"/>
                </a:lnTo>
                <a:lnTo>
                  <a:pt x="459" y="90"/>
                </a:lnTo>
                <a:lnTo>
                  <a:pt x="459" y="49"/>
                </a:lnTo>
                <a:lnTo>
                  <a:pt x="475" y="40"/>
                </a:lnTo>
                <a:lnTo>
                  <a:pt x="481" y="34"/>
                </a:lnTo>
                <a:lnTo>
                  <a:pt x="481" y="20"/>
                </a:lnTo>
                <a:lnTo>
                  <a:pt x="7" y="36"/>
                </a:lnTo>
              </a:path>
            </a:pathLst>
          </a:custGeom>
          <a:pattFill prst="dashVert">
            <a:fgClr>
              <a:schemeClr val="tx1"/>
            </a:fgClr>
            <a:bgClr>
              <a:schemeClr val="bg1"/>
            </a:bgClr>
          </a:pattFill>
          <a:ln w="50800" cap="rnd" cmpd="sng">
            <a:noFill/>
            <a:prstDash val="solid"/>
            <a:round/>
            <a:headEnd type="none" w="med" len="med"/>
            <a:tailEnd type="none" w="med" len="med"/>
          </a:ln>
        </p:spPr>
        <p:txBody>
          <a:bodyPr/>
          <a:lstStyle/>
          <a:p>
            <a:endParaRPr lang="en-US"/>
          </a:p>
        </p:txBody>
      </p:sp>
      <p:sp>
        <p:nvSpPr>
          <p:cNvPr id="48141" name="Freeform 13" descr="Dashed vertical"/>
          <p:cNvSpPr>
            <a:spLocks/>
          </p:cNvSpPr>
          <p:nvPr/>
        </p:nvSpPr>
        <p:spPr bwMode="auto">
          <a:xfrm>
            <a:off x="4267200" y="2362200"/>
            <a:ext cx="631825" cy="3406775"/>
          </a:xfrm>
          <a:custGeom>
            <a:avLst/>
            <a:gdLst>
              <a:gd name="T0" fmla="*/ 395 w 398"/>
              <a:gd name="T1" fmla="*/ 62 h 2146"/>
              <a:gd name="T2" fmla="*/ 398 w 398"/>
              <a:gd name="T3" fmla="*/ 91 h 2146"/>
              <a:gd name="T4" fmla="*/ 389 w 398"/>
              <a:gd name="T5" fmla="*/ 113 h 2146"/>
              <a:gd name="T6" fmla="*/ 379 w 398"/>
              <a:gd name="T7" fmla="*/ 142 h 2146"/>
              <a:gd name="T8" fmla="*/ 366 w 398"/>
              <a:gd name="T9" fmla="*/ 177 h 2146"/>
              <a:gd name="T10" fmla="*/ 334 w 398"/>
              <a:gd name="T11" fmla="*/ 225 h 2146"/>
              <a:gd name="T12" fmla="*/ 312 w 398"/>
              <a:gd name="T13" fmla="*/ 270 h 2146"/>
              <a:gd name="T14" fmla="*/ 296 w 398"/>
              <a:gd name="T15" fmla="*/ 302 h 2146"/>
              <a:gd name="T16" fmla="*/ 264 w 398"/>
              <a:gd name="T17" fmla="*/ 366 h 2146"/>
              <a:gd name="T18" fmla="*/ 229 w 398"/>
              <a:gd name="T19" fmla="*/ 419 h 2146"/>
              <a:gd name="T20" fmla="*/ 223 w 398"/>
              <a:gd name="T21" fmla="*/ 450 h 2146"/>
              <a:gd name="T22" fmla="*/ 209 w 398"/>
              <a:gd name="T23" fmla="*/ 511 h 2146"/>
              <a:gd name="T24" fmla="*/ 209 w 398"/>
              <a:gd name="T25" fmla="*/ 548 h 2146"/>
              <a:gd name="T26" fmla="*/ 209 w 398"/>
              <a:gd name="T27" fmla="*/ 575 h 2146"/>
              <a:gd name="T28" fmla="*/ 209 w 398"/>
              <a:gd name="T29" fmla="*/ 2128 h 2146"/>
              <a:gd name="T30" fmla="*/ 120 w 398"/>
              <a:gd name="T31" fmla="*/ 2146 h 2146"/>
              <a:gd name="T32" fmla="*/ 14 w 398"/>
              <a:gd name="T33" fmla="*/ 2128 h 2146"/>
              <a:gd name="T34" fmla="*/ 17 w 398"/>
              <a:gd name="T35" fmla="*/ 1346 h 2146"/>
              <a:gd name="T36" fmla="*/ 62 w 398"/>
              <a:gd name="T37" fmla="*/ 1166 h 2146"/>
              <a:gd name="T38" fmla="*/ 65 w 398"/>
              <a:gd name="T39" fmla="*/ 1244 h 2146"/>
              <a:gd name="T40" fmla="*/ 82 w 398"/>
              <a:gd name="T41" fmla="*/ 1168 h 2146"/>
              <a:gd name="T42" fmla="*/ 24 w 398"/>
              <a:gd name="T43" fmla="*/ 2035 h 2146"/>
              <a:gd name="T44" fmla="*/ 48 w 398"/>
              <a:gd name="T45" fmla="*/ 1158 h 2146"/>
              <a:gd name="T46" fmla="*/ 10 w 398"/>
              <a:gd name="T47" fmla="*/ 1217 h 2146"/>
              <a:gd name="T48" fmla="*/ 31 w 398"/>
              <a:gd name="T49" fmla="*/ 471 h 2146"/>
              <a:gd name="T50" fmla="*/ 31 w 398"/>
              <a:gd name="T51" fmla="*/ 411 h 2146"/>
              <a:gd name="T52" fmla="*/ 27 w 398"/>
              <a:gd name="T53" fmla="*/ 356 h 2146"/>
              <a:gd name="T54" fmla="*/ 41 w 398"/>
              <a:gd name="T55" fmla="*/ 250 h 2146"/>
              <a:gd name="T56" fmla="*/ 41 w 398"/>
              <a:gd name="T57" fmla="*/ 145 h 2146"/>
              <a:gd name="T58" fmla="*/ 27 w 398"/>
              <a:gd name="T59" fmla="*/ 106 h 2146"/>
              <a:gd name="T60" fmla="*/ 21 w 398"/>
              <a:gd name="T61" fmla="*/ 70 h 2146"/>
              <a:gd name="T62" fmla="*/ 21 w 398"/>
              <a:gd name="T63" fmla="*/ 29 h 2146"/>
              <a:gd name="T64" fmla="*/ 3 w 398"/>
              <a:gd name="T65" fmla="*/ 20 h 2146"/>
              <a:gd name="T66" fmla="*/ 0 w 398"/>
              <a:gd name="T67" fmla="*/ 14 h 2146"/>
              <a:gd name="T68" fmla="*/ 0 w 398"/>
              <a:gd name="T69" fmla="*/ 0 h 2146"/>
              <a:gd name="T70" fmla="*/ 398 w 398"/>
              <a:gd name="T71" fmla="*/ 14 h 21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8"/>
              <a:gd name="T109" fmla="*/ 0 h 2146"/>
              <a:gd name="T110" fmla="*/ 398 w 398"/>
              <a:gd name="T111" fmla="*/ 2146 h 21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8" h="2146">
                <a:moveTo>
                  <a:pt x="395" y="62"/>
                </a:moveTo>
                <a:lnTo>
                  <a:pt x="398" y="91"/>
                </a:lnTo>
                <a:lnTo>
                  <a:pt x="389" y="113"/>
                </a:lnTo>
                <a:lnTo>
                  <a:pt x="379" y="142"/>
                </a:lnTo>
                <a:lnTo>
                  <a:pt x="366" y="177"/>
                </a:lnTo>
                <a:lnTo>
                  <a:pt x="334" y="225"/>
                </a:lnTo>
                <a:lnTo>
                  <a:pt x="312" y="270"/>
                </a:lnTo>
                <a:lnTo>
                  <a:pt x="296" y="302"/>
                </a:lnTo>
                <a:lnTo>
                  <a:pt x="264" y="366"/>
                </a:lnTo>
                <a:lnTo>
                  <a:pt x="229" y="419"/>
                </a:lnTo>
                <a:lnTo>
                  <a:pt x="223" y="450"/>
                </a:lnTo>
                <a:lnTo>
                  <a:pt x="209" y="511"/>
                </a:lnTo>
                <a:lnTo>
                  <a:pt x="209" y="548"/>
                </a:lnTo>
                <a:lnTo>
                  <a:pt x="209" y="575"/>
                </a:lnTo>
                <a:lnTo>
                  <a:pt x="209" y="2128"/>
                </a:lnTo>
                <a:lnTo>
                  <a:pt x="120" y="2146"/>
                </a:lnTo>
                <a:lnTo>
                  <a:pt x="14" y="2128"/>
                </a:lnTo>
                <a:lnTo>
                  <a:pt x="17" y="1346"/>
                </a:lnTo>
                <a:lnTo>
                  <a:pt x="62" y="1166"/>
                </a:lnTo>
                <a:lnTo>
                  <a:pt x="65" y="1244"/>
                </a:lnTo>
                <a:lnTo>
                  <a:pt x="82" y="1168"/>
                </a:lnTo>
                <a:lnTo>
                  <a:pt x="24" y="2035"/>
                </a:lnTo>
                <a:lnTo>
                  <a:pt x="48" y="1158"/>
                </a:lnTo>
                <a:lnTo>
                  <a:pt x="10" y="1217"/>
                </a:lnTo>
                <a:lnTo>
                  <a:pt x="31" y="471"/>
                </a:lnTo>
                <a:lnTo>
                  <a:pt x="31" y="411"/>
                </a:lnTo>
                <a:lnTo>
                  <a:pt x="27" y="356"/>
                </a:lnTo>
                <a:lnTo>
                  <a:pt x="41" y="250"/>
                </a:lnTo>
                <a:lnTo>
                  <a:pt x="41" y="145"/>
                </a:lnTo>
                <a:lnTo>
                  <a:pt x="27" y="106"/>
                </a:lnTo>
                <a:lnTo>
                  <a:pt x="21" y="70"/>
                </a:lnTo>
                <a:lnTo>
                  <a:pt x="21" y="29"/>
                </a:lnTo>
                <a:lnTo>
                  <a:pt x="3" y="20"/>
                </a:lnTo>
                <a:lnTo>
                  <a:pt x="0" y="14"/>
                </a:lnTo>
                <a:lnTo>
                  <a:pt x="0" y="0"/>
                </a:lnTo>
                <a:lnTo>
                  <a:pt x="398" y="14"/>
                </a:lnTo>
              </a:path>
            </a:pathLst>
          </a:custGeom>
          <a:pattFill prst="dashVert">
            <a:fgClr>
              <a:schemeClr val="tx1"/>
            </a:fgClr>
            <a:bgClr>
              <a:schemeClr val="bg1"/>
            </a:bgClr>
          </a:pattFill>
          <a:ln w="50800" cap="rnd" cmpd="sng">
            <a:noFill/>
            <a:prstDash val="solid"/>
            <a:round/>
            <a:headEnd type="none" w="med" len="med"/>
            <a:tailEnd type="none" w="med" len="med"/>
          </a:ln>
        </p:spPr>
        <p:txBody>
          <a:bodyPr/>
          <a:lstStyle/>
          <a:p>
            <a:endParaRPr lang="en-US"/>
          </a:p>
        </p:txBody>
      </p:sp>
      <p:sp>
        <p:nvSpPr>
          <p:cNvPr id="48142" name="Freeform 14" descr="Wide upward diagonal"/>
          <p:cNvSpPr>
            <a:spLocks/>
          </p:cNvSpPr>
          <p:nvPr/>
        </p:nvSpPr>
        <p:spPr bwMode="auto">
          <a:xfrm>
            <a:off x="4232275" y="3890963"/>
            <a:ext cx="193675" cy="196850"/>
          </a:xfrm>
          <a:custGeom>
            <a:avLst/>
            <a:gdLst>
              <a:gd name="T0" fmla="*/ 71 w 72"/>
              <a:gd name="T1" fmla="*/ 35 h 63"/>
              <a:gd name="T2" fmla="*/ 67 w 72"/>
              <a:gd name="T3" fmla="*/ 12 h 63"/>
              <a:gd name="T4" fmla="*/ 49 w 72"/>
              <a:gd name="T5" fmla="*/ 0 h 63"/>
              <a:gd name="T6" fmla="*/ 29 w 72"/>
              <a:gd name="T7" fmla="*/ 0 h 63"/>
              <a:gd name="T8" fmla="*/ 11 w 72"/>
              <a:gd name="T9" fmla="*/ 6 h 63"/>
              <a:gd name="T10" fmla="*/ 0 w 72"/>
              <a:gd name="T11" fmla="*/ 21 h 63"/>
              <a:gd name="T12" fmla="*/ 0 w 72"/>
              <a:gd name="T13" fmla="*/ 39 h 63"/>
              <a:gd name="T14" fmla="*/ 9 w 72"/>
              <a:gd name="T15" fmla="*/ 56 h 63"/>
              <a:gd name="T16" fmla="*/ 29 w 72"/>
              <a:gd name="T17" fmla="*/ 62 h 63"/>
              <a:gd name="T18" fmla="*/ 64 w 72"/>
              <a:gd name="T19" fmla="*/ 54 h 63"/>
              <a:gd name="T20" fmla="*/ 71 w 72"/>
              <a:gd name="T21" fmla="*/ 37 h 63"/>
              <a:gd name="T22" fmla="*/ 71 w 72"/>
              <a:gd name="T23" fmla="*/ 35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63"/>
              <a:gd name="T38" fmla="*/ 72 w 72"/>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63">
                <a:moveTo>
                  <a:pt x="71" y="35"/>
                </a:moveTo>
                <a:lnTo>
                  <a:pt x="67" y="12"/>
                </a:lnTo>
                <a:lnTo>
                  <a:pt x="49" y="0"/>
                </a:lnTo>
                <a:lnTo>
                  <a:pt x="29" y="0"/>
                </a:lnTo>
                <a:lnTo>
                  <a:pt x="11" y="6"/>
                </a:lnTo>
                <a:lnTo>
                  <a:pt x="0" y="21"/>
                </a:lnTo>
                <a:lnTo>
                  <a:pt x="0" y="39"/>
                </a:lnTo>
                <a:lnTo>
                  <a:pt x="9" y="56"/>
                </a:lnTo>
                <a:lnTo>
                  <a:pt x="29" y="62"/>
                </a:lnTo>
                <a:lnTo>
                  <a:pt x="64" y="54"/>
                </a:lnTo>
                <a:lnTo>
                  <a:pt x="71" y="37"/>
                </a:lnTo>
                <a:lnTo>
                  <a:pt x="71"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143" name="Freeform 15"/>
          <p:cNvSpPr>
            <a:spLocks/>
          </p:cNvSpPr>
          <p:nvPr/>
        </p:nvSpPr>
        <p:spPr bwMode="auto">
          <a:xfrm>
            <a:off x="4256088" y="3957638"/>
            <a:ext cx="131762" cy="109537"/>
          </a:xfrm>
          <a:custGeom>
            <a:avLst/>
            <a:gdLst>
              <a:gd name="T0" fmla="*/ 20 w 49"/>
              <a:gd name="T1" fmla="*/ 34 h 35"/>
              <a:gd name="T2" fmla="*/ 27 w 49"/>
              <a:gd name="T3" fmla="*/ 32 h 35"/>
              <a:gd name="T4" fmla="*/ 34 w 49"/>
              <a:gd name="T5" fmla="*/ 26 h 35"/>
              <a:gd name="T6" fmla="*/ 48 w 49"/>
              <a:gd name="T7" fmla="*/ 26 h 35"/>
              <a:gd name="T8" fmla="*/ 48 w 49"/>
              <a:gd name="T9" fmla="*/ 17 h 35"/>
              <a:gd name="T10" fmla="*/ 48 w 49"/>
              <a:gd name="T11" fmla="*/ 17 h 35"/>
              <a:gd name="T12" fmla="*/ 48 w 49"/>
              <a:gd name="T13" fmla="*/ 9 h 35"/>
              <a:gd name="T14" fmla="*/ 48 w 49"/>
              <a:gd name="T15" fmla="*/ 0 h 35"/>
              <a:gd name="T16" fmla="*/ 34 w 49"/>
              <a:gd name="T17" fmla="*/ 0 h 35"/>
              <a:gd name="T18" fmla="*/ 20 w 49"/>
              <a:gd name="T19" fmla="*/ 9 h 35"/>
              <a:gd name="T20" fmla="*/ 34 w 49"/>
              <a:gd name="T21" fmla="*/ 11 h 35"/>
              <a:gd name="T22" fmla="*/ 48 w 49"/>
              <a:gd name="T23" fmla="*/ 17 h 35"/>
              <a:gd name="T24" fmla="*/ 48 w 49"/>
              <a:gd name="T25" fmla="*/ 17 h 35"/>
              <a:gd name="T26" fmla="*/ 34 w 49"/>
              <a:gd name="T27" fmla="*/ 26 h 35"/>
              <a:gd name="T28" fmla="*/ 20 w 49"/>
              <a:gd name="T29" fmla="*/ 26 h 35"/>
              <a:gd name="T30" fmla="*/ 5 w 49"/>
              <a:gd name="T31" fmla="*/ 26 h 35"/>
              <a:gd name="T32" fmla="*/ 5 w 49"/>
              <a:gd name="T33" fmla="*/ 26 h 35"/>
              <a:gd name="T34" fmla="*/ 0 w 49"/>
              <a:gd name="T35" fmla="*/ 30 h 35"/>
              <a:gd name="T36" fmla="*/ 4 w 49"/>
              <a:gd name="T37" fmla="*/ 33 h 35"/>
              <a:gd name="T38" fmla="*/ 20 w 49"/>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35"/>
              <a:gd name="T62" fmla="*/ 49 w 49"/>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p:spPr>
        <p:txBody>
          <a:bodyPr/>
          <a:lstStyle/>
          <a:p>
            <a:endParaRPr lang="en-US"/>
          </a:p>
        </p:txBody>
      </p:sp>
      <p:sp>
        <p:nvSpPr>
          <p:cNvPr id="48144" name="Freeform 16" descr="Wide upward diagonal"/>
          <p:cNvSpPr>
            <a:spLocks/>
          </p:cNvSpPr>
          <p:nvPr/>
        </p:nvSpPr>
        <p:spPr bwMode="auto">
          <a:xfrm>
            <a:off x="4249738" y="4873625"/>
            <a:ext cx="173037" cy="217488"/>
          </a:xfrm>
          <a:custGeom>
            <a:avLst/>
            <a:gdLst>
              <a:gd name="T0" fmla="*/ 64 w 65"/>
              <a:gd name="T1" fmla="*/ 39 h 70"/>
              <a:gd name="T2" fmla="*/ 61 w 65"/>
              <a:gd name="T3" fmla="*/ 14 h 70"/>
              <a:gd name="T4" fmla="*/ 44 w 65"/>
              <a:gd name="T5" fmla="*/ 0 h 70"/>
              <a:gd name="T6" fmla="*/ 26 w 65"/>
              <a:gd name="T7" fmla="*/ 0 h 70"/>
              <a:gd name="T8" fmla="*/ 10 w 65"/>
              <a:gd name="T9" fmla="*/ 7 h 70"/>
              <a:gd name="T10" fmla="*/ 0 w 65"/>
              <a:gd name="T11" fmla="*/ 23 h 70"/>
              <a:gd name="T12" fmla="*/ 0 w 65"/>
              <a:gd name="T13" fmla="*/ 44 h 70"/>
              <a:gd name="T14" fmla="*/ 8 w 65"/>
              <a:gd name="T15" fmla="*/ 62 h 70"/>
              <a:gd name="T16" fmla="*/ 26 w 65"/>
              <a:gd name="T17" fmla="*/ 69 h 70"/>
              <a:gd name="T18" fmla="*/ 57 w 65"/>
              <a:gd name="T19" fmla="*/ 60 h 70"/>
              <a:gd name="T20" fmla="*/ 64 w 65"/>
              <a:gd name="T21" fmla="*/ 41 h 70"/>
              <a:gd name="T22" fmla="*/ 64 w 65"/>
              <a:gd name="T23" fmla="*/ 39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70"/>
              <a:gd name="T38" fmla="*/ 65 w 65"/>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70">
                <a:moveTo>
                  <a:pt x="64" y="39"/>
                </a:moveTo>
                <a:lnTo>
                  <a:pt x="61" y="14"/>
                </a:lnTo>
                <a:lnTo>
                  <a:pt x="44" y="0"/>
                </a:lnTo>
                <a:lnTo>
                  <a:pt x="26" y="0"/>
                </a:lnTo>
                <a:lnTo>
                  <a:pt x="10" y="7"/>
                </a:lnTo>
                <a:lnTo>
                  <a:pt x="0" y="23"/>
                </a:lnTo>
                <a:lnTo>
                  <a:pt x="0" y="44"/>
                </a:lnTo>
                <a:lnTo>
                  <a:pt x="8" y="62"/>
                </a:lnTo>
                <a:lnTo>
                  <a:pt x="26" y="69"/>
                </a:lnTo>
                <a:lnTo>
                  <a:pt x="57" y="60"/>
                </a:lnTo>
                <a:lnTo>
                  <a:pt x="64" y="41"/>
                </a:lnTo>
                <a:lnTo>
                  <a:pt x="64" y="39"/>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145" name="Freeform 17"/>
          <p:cNvSpPr>
            <a:spLocks/>
          </p:cNvSpPr>
          <p:nvPr/>
        </p:nvSpPr>
        <p:spPr bwMode="auto">
          <a:xfrm>
            <a:off x="4322763" y="4879975"/>
            <a:ext cx="65087" cy="203200"/>
          </a:xfrm>
          <a:custGeom>
            <a:avLst/>
            <a:gdLst>
              <a:gd name="T0" fmla="*/ 12 w 25"/>
              <a:gd name="T1" fmla="*/ 0 h 65"/>
              <a:gd name="T2" fmla="*/ 24 w 25"/>
              <a:gd name="T3" fmla="*/ 16 h 65"/>
              <a:gd name="T4" fmla="*/ 24 w 25"/>
              <a:gd name="T5" fmla="*/ 32 h 65"/>
              <a:gd name="T6" fmla="*/ 24 w 25"/>
              <a:gd name="T7" fmla="*/ 48 h 65"/>
              <a:gd name="T8" fmla="*/ 24 w 25"/>
              <a:gd name="T9" fmla="*/ 48 h 65"/>
              <a:gd name="T10" fmla="*/ 12 w 25"/>
              <a:gd name="T11" fmla="*/ 64 h 65"/>
              <a:gd name="T12" fmla="*/ 0 w 25"/>
              <a:gd name="T13" fmla="*/ 64 h 65"/>
              <a:gd name="T14" fmla="*/ 0 w 25"/>
              <a:gd name="T15" fmla="*/ 48 h 65"/>
              <a:gd name="T16" fmla="*/ 0 w 25"/>
              <a:gd name="T17" fmla="*/ 48 h 65"/>
              <a:gd name="T18" fmla="*/ 12 w 25"/>
              <a:gd name="T19" fmla="*/ 32 h 65"/>
              <a:gd name="T20" fmla="*/ 0 w 25"/>
              <a:gd name="T21" fmla="*/ 32 h 65"/>
              <a:gd name="T22" fmla="*/ 0 w 25"/>
              <a:gd name="T23" fmla="*/ 0 h 65"/>
              <a:gd name="T24" fmla="*/ 0 w 25"/>
              <a:gd name="T25" fmla="*/ 0 h 65"/>
              <a:gd name="T26" fmla="*/ 12 w 25"/>
              <a:gd name="T27" fmla="*/ 0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5"/>
              <a:gd name="T44" fmla="*/ 25 w 25"/>
              <a:gd name="T45" fmla="*/ 65 h 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5">
                <a:moveTo>
                  <a:pt x="12" y="0"/>
                </a:moveTo>
                <a:lnTo>
                  <a:pt x="24" y="16"/>
                </a:lnTo>
                <a:lnTo>
                  <a:pt x="24" y="32"/>
                </a:lnTo>
                <a:lnTo>
                  <a:pt x="24" y="48"/>
                </a:lnTo>
                <a:lnTo>
                  <a:pt x="12" y="64"/>
                </a:lnTo>
                <a:lnTo>
                  <a:pt x="0" y="64"/>
                </a:lnTo>
                <a:lnTo>
                  <a:pt x="0" y="48"/>
                </a:lnTo>
                <a:lnTo>
                  <a:pt x="12" y="32"/>
                </a:lnTo>
                <a:lnTo>
                  <a:pt x="0" y="32"/>
                </a:lnTo>
                <a:lnTo>
                  <a:pt x="0" y="0"/>
                </a:lnTo>
                <a:lnTo>
                  <a:pt x="12" y="0"/>
                </a:lnTo>
              </a:path>
            </a:pathLst>
          </a:custGeom>
          <a:solidFill>
            <a:srgbClr val="714400"/>
          </a:solidFill>
          <a:ln w="12700" cap="rnd" cmpd="sng">
            <a:solidFill>
              <a:srgbClr val="000000"/>
            </a:solidFill>
            <a:prstDash val="solid"/>
            <a:round/>
            <a:headEnd type="none" w="med" len="med"/>
            <a:tailEnd type="none" w="med" len="med"/>
          </a:ln>
        </p:spPr>
        <p:txBody>
          <a:bodyPr/>
          <a:lstStyle/>
          <a:p>
            <a:endParaRPr lang="en-US"/>
          </a:p>
        </p:txBody>
      </p:sp>
      <p:sp>
        <p:nvSpPr>
          <p:cNvPr id="48146" name="Freeform 18" descr="Wide upward diagonal"/>
          <p:cNvSpPr>
            <a:spLocks/>
          </p:cNvSpPr>
          <p:nvPr/>
        </p:nvSpPr>
        <p:spPr bwMode="auto">
          <a:xfrm>
            <a:off x="4321175" y="2397125"/>
            <a:ext cx="192088" cy="196850"/>
          </a:xfrm>
          <a:custGeom>
            <a:avLst/>
            <a:gdLst>
              <a:gd name="T0" fmla="*/ 70 w 71"/>
              <a:gd name="T1" fmla="*/ 35 h 63"/>
              <a:gd name="T2" fmla="*/ 67 w 71"/>
              <a:gd name="T3" fmla="*/ 12 h 63"/>
              <a:gd name="T4" fmla="*/ 48 w 71"/>
              <a:gd name="T5" fmla="*/ 0 h 63"/>
              <a:gd name="T6" fmla="*/ 29 w 71"/>
              <a:gd name="T7" fmla="*/ 0 h 63"/>
              <a:gd name="T8" fmla="*/ 11 w 71"/>
              <a:gd name="T9" fmla="*/ 6 h 63"/>
              <a:gd name="T10" fmla="*/ 0 w 71"/>
              <a:gd name="T11" fmla="*/ 21 h 63"/>
              <a:gd name="T12" fmla="*/ 0 w 71"/>
              <a:gd name="T13" fmla="*/ 39 h 63"/>
              <a:gd name="T14" fmla="*/ 9 w 71"/>
              <a:gd name="T15" fmla="*/ 56 h 63"/>
              <a:gd name="T16" fmla="*/ 29 w 71"/>
              <a:gd name="T17" fmla="*/ 62 h 63"/>
              <a:gd name="T18" fmla="*/ 63 w 71"/>
              <a:gd name="T19" fmla="*/ 54 h 63"/>
              <a:gd name="T20" fmla="*/ 70 w 71"/>
              <a:gd name="T21" fmla="*/ 37 h 63"/>
              <a:gd name="T22" fmla="*/ 70 w 71"/>
              <a:gd name="T23" fmla="*/ 35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63"/>
              <a:gd name="T38" fmla="*/ 71 w 71"/>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147" name="Freeform 19"/>
          <p:cNvSpPr>
            <a:spLocks/>
          </p:cNvSpPr>
          <p:nvPr/>
        </p:nvSpPr>
        <p:spPr bwMode="auto">
          <a:xfrm>
            <a:off x="4343400" y="2463800"/>
            <a:ext cx="134938" cy="109538"/>
          </a:xfrm>
          <a:custGeom>
            <a:avLst/>
            <a:gdLst>
              <a:gd name="T0" fmla="*/ 20 w 49"/>
              <a:gd name="T1" fmla="*/ 34 h 35"/>
              <a:gd name="T2" fmla="*/ 27 w 49"/>
              <a:gd name="T3" fmla="*/ 32 h 35"/>
              <a:gd name="T4" fmla="*/ 34 w 49"/>
              <a:gd name="T5" fmla="*/ 26 h 35"/>
              <a:gd name="T6" fmla="*/ 48 w 49"/>
              <a:gd name="T7" fmla="*/ 26 h 35"/>
              <a:gd name="T8" fmla="*/ 48 w 49"/>
              <a:gd name="T9" fmla="*/ 17 h 35"/>
              <a:gd name="T10" fmla="*/ 48 w 49"/>
              <a:gd name="T11" fmla="*/ 17 h 35"/>
              <a:gd name="T12" fmla="*/ 48 w 49"/>
              <a:gd name="T13" fmla="*/ 9 h 35"/>
              <a:gd name="T14" fmla="*/ 48 w 49"/>
              <a:gd name="T15" fmla="*/ 0 h 35"/>
              <a:gd name="T16" fmla="*/ 34 w 49"/>
              <a:gd name="T17" fmla="*/ 0 h 35"/>
              <a:gd name="T18" fmla="*/ 20 w 49"/>
              <a:gd name="T19" fmla="*/ 9 h 35"/>
              <a:gd name="T20" fmla="*/ 34 w 49"/>
              <a:gd name="T21" fmla="*/ 11 h 35"/>
              <a:gd name="T22" fmla="*/ 48 w 49"/>
              <a:gd name="T23" fmla="*/ 17 h 35"/>
              <a:gd name="T24" fmla="*/ 48 w 49"/>
              <a:gd name="T25" fmla="*/ 17 h 35"/>
              <a:gd name="T26" fmla="*/ 34 w 49"/>
              <a:gd name="T27" fmla="*/ 26 h 35"/>
              <a:gd name="T28" fmla="*/ 20 w 49"/>
              <a:gd name="T29" fmla="*/ 26 h 35"/>
              <a:gd name="T30" fmla="*/ 5 w 49"/>
              <a:gd name="T31" fmla="*/ 26 h 35"/>
              <a:gd name="T32" fmla="*/ 5 w 49"/>
              <a:gd name="T33" fmla="*/ 26 h 35"/>
              <a:gd name="T34" fmla="*/ 0 w 49"/>
              <a:gd name="T35" fmla="*/ 30 h 35"/>
              <a:gd name="T36" fmla="*/ 4 w 49"/>
              <a:gd name="T37" fmla="*/ 33 h 35"/>
              <a:gd name="T38" fmla="*/ 20 w 49"/>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35"/>
              <a:gd name="T62" fmla="*/ 49 w 49"/>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p:spPr>
        <p:txBody>
          <a:bodyPr/>
          <a:lstStyle/>
          <a:p>
            <a:endParaRPr lang="en-US"/>
          </a:p>
        </p:txBody>
      </p:sp>
      <p:sp>
        <p:nvSpPr>
          <p:cNvPr id="48148" name="Freeform 20" descr="Wide upward diagonal"/>
          <p:cNvSpPr>
            <a:spLocks/>
          </p:cNvSpPr>
          <p:nvPr/>
        </p:nvSpPr>
        <p:spPr bwMode="auto">
          <a:xfrm>
            <a:off x="4244975" y="3467100"/>
            <a:ext cx="153988" cy="136525"/>
          </a:xfrm>
          <a:custGeom>
            <a:avLst/>
            <a:gdLst>
              <a:gd name="T0" fmla="*/ 57 w 58"/>
              <a:gd name="T1" fmla="*/ 24 h 44"/>
              <a:gd name="T2" fmla="*/ 54 w 58"/>
              <a:gd name="T3" fmla="*/ 9 h 44"/>
              <a:gd name="T4" fmla="*/ 40 w 58"/>
              <a:gd name="T5" fmla="*/ 0 h 44"/>
              <a:gd name="T6" fmla="*/ 23 w 58"/>
              <a:gd name="T7" fmla="*/ 0 h 44"/>
              <a:gd name="T8" fmla="*/ 9 w 58"/>
              <a:gd name="T9" fmla="*/ 4 h 44"/>
              <a:gd name="T10" fmla="*/ 0 w 58"/>
              <a:gd name="T11" fmla="*/ 14 h 44"/>
              <a:gd name="T12" fmla="*/ 0 w 58"/>
              <a:gd name="T13" fmla="*/ 27 h 44"/>
              <a:gd name="T14" fmla="*/ 7 w 58"/>
              <a:gd name="T15" fmla="*/ 39 h 44"/>
              <a:gd name="T16" fmla="*/ 23 w 58"/>
              <a:gd name="T17" fmla="*/ 43 h 44"/>
              <a:gd name="T18" fmla="*/ 51 w 58"/>
              <a:gd name="T19" fmla="*/ 37 h 44"/>
              <a:gd name="T20" fmla="*/ 57 w 58"/>
              <a:gd name="T21" fmla="*/ 26 h 44"/>
              <a:gd name="T22" fmla="*/ 57 w 58"/>
              <a:gd name="T23" fmla="*/ 24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44"/>
              <a:gd name="T38" fmla="*/ 58 w 58"/>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44">
                <a:moveTo>
                  <a:pt x="57" y="24"/>
                </a:moveTo>
                <a:lnTo>
                  <a:pt x="54" y="9"/>
                </a:lnTo>
                <a:lnTo>
                  <a:pt x="40" y="0"/>
                </a:lnTo>
                <a:lnTo>
                  <a:pt x="23" y="0"/>
                </a:lnTo>
                <a:lnTo>
                  <a:pt x="9" y="4"/>
                </a:lnTo>
                <a:lnTo>
                  <a:pt x="0" y="14"/>
                </a:lnTo>
                <a:lnTo>
                  <a:pt x="0" y="27"/>
                </a:lnTo>
                <a:lnTo>
                  <a:pt x="7" y="39"/>
                </a:lnTo>
                <a:lnTo>
                  <a:pt x="23" y="43"/>
                </a:lnTo>
                <a:lnTo>
                  <a:pt x="51" y="37"/>
                </a:lnTo>
                <a:lnTo>
                  <a:pt x="57" y="26"/>
                </a:lnTo>
                <a:lnTo>
                  <a:pt x="57" y="24"/>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149" name="Oval 21"/>
          <p:cNvSpPr>
            <a:spLocks noChangeArrowheads="1"/>
          </p:cNvSpPr>
          <p:nvPr/>
        </p:nvSpPr>
        <p:spPr bwMode="auto">
          <a:xfrm>
            <a:off x="4300538" y="3513138"/>
            <a:ext cx="84137" cy="76200"/>
          </a:xfrm>
          <a:prstGeom prst="ellipse">
            <a:avLst/>
          </a:prstGeom>
          <a:solidFill>
            <a:srgbClr val="714400"/>
          </a:solidFill>
          <a:ln w="12700">
            <a:solidFill>
              <a:srgbClr val="000000"/>
            </a:solidFill>
            <a:round/>
            <a:headEnd/>
            <a:tailEnd/>
          </a:ln>
        </p:spPr>
        <p:txBody>
          <a:bodyPr wrap="none" anchor="ctr"/>
          <a:lstStyle/>
          <a:p>
            <a:endParaRPr lang="en-US"/>
          </a:p>
        </p:txBody>
      </p:sp>
      <p:sp>
        <p:nvSpPr>
          <p:cNvPr id="48150" name="Freeform 22" descr="Wide upward diagonal"/>
          <p:cNvSpPr>
            <a:spLocks/>
          </p:cNvSpPr>
          <p:nvPr/>
        </p:nvSpPr>
        <p:spPr bwMode="auto">
          <a:xfrm>
            <a:off x="4224338" y="3135313"/>
            <a:ext cx="192087" cy="196850"/>
          </a:xfrm>
          <a:custGeom>
            <a:avLst/>
            <a:gdLst>
              <a:gd name="T0" fmla="*/ 71 w 72"/>
              <a:gd name="T1" fmla="*/ 36 h 64"/>
              <a:gd name="T2" fmla="*/ 67 w 72"/>
              <a:gd name="T3" fmla="*/ 13 h 64"/>
              <a:gd name="T4" fmla="*/ 49 w 72"/>
              <a:gd name="T5" fmla="*/ 0 h 64"/>
              <a:gd name="T6" fmla="*/ 29 w 72"/>
              <a:gd name="T7" fmla="*/ 0 h 64"/>
              <a:gd name="T8" fmla="*/ 11 w 72"/>
              <a:gd name="T9" fmla="*/ 6 h 64"/>
              <a:gd name="T10" fmla="*/ 0 w 72"/>
              <a:gd name="T11" fmla="*/ 21 h 64"/>
              <a:gd name="T12" fmla="*/ 0 w 72"/>
              <a:gd name="T13" fmla="*/ 40 h 64"/>
              <a:gd name="T14" fmla="*/ 9 w 72"/>
              <a:gd name="T15" fmla="*/ 57 h 64"/>
              <a:gd name="T16" fmla="*/ 29 w 72"/>
              <a:gd name="T17" fmla="*/ 63 h 64"/>
              <a:gd name="T18" fmla="*/ 64 w 72"/>
              <a:gd name="T19" fmla="*/ 54 h 64"/>
              <a:gd name="T20" fmla="*/ 71 w 72"/>
              <a:gd name="T21" fmla="*/ 38 h 64"/>
              <a:gd name="T22" fmla="*/ 71 w 72"/>
              <a:gd name="T23" fmla="*/ 36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64"/>
              <a:gd name="T38" fmla="*/ 72 w 72"/>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64">
                <a:moveTo>
                  <a:pt x="71" y="36"/>
                </a:moveTo>
                <a:lnTo>
                  <a:pt x="67" y="13"/>
                </a:lnTo>
                <a:lnTo>
                  <a:pt x="49" y="0"/>
                </a:lnTo>
                <a:lnTo>
                  <a:pt x="29" y="0"/>
                </a:lnTo>
                <a:lnTo>
                  <a:pt x="11" y="6"/>
                </a:lnTo>
                <a:lnTo>
                  <a:pt x="0" y="21"/>
                </a:lnTo>
                <a:lnTo>
                  <a:pt x="0" y="40"/>
                </a:lnTo>
                <a:lnTo>
                  <a:pt x="9" y="57"/>
                </a:lnTo>
                <a:lnTo>
                  <a:pt x="29" y="63"/>
                </a:lnTo>
                <a:lnTo>
                  <a:pt x="64" y="54"/>
                </a:lnTo>
                <a:lnTo>
                  <a:pt x="71" y="38"/>
                </a:lnTo>
                <a:lnTo>
                  <a:pt x="71" y="36"/>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151" name="Freeform 23"/>
          <p:cNvSpPr>
            <a:spLocks/>
          </p:cNvSpPr>
          <p:nvPr/>
        </p:nvSpPr>
        <p:spPr bwMode="auto">
          <a:xfrm>
            <a:off x="4248150" y="3205163"/>
            <a:ext cx="127000" cy="104775"/>
          </a:xfrm>
          <a:custGeom>
            <a:avLst/>
            <a:gdLst>
              <a:gd name="T0" fmla="*/ 19 w 48"/>
              <a:gd name="T1" fmla="*/ 33 h 34"/>
              <a:gd name="T2" fmla="*/ 26 w 48"/>
              <a:gd name="T3" fmla="*/ 31 h 34"/>
              <a:gd name="T4" fmla="*/ 33 w 48"/>
              <a:gd name="T5" fmla="*/ 25 h 34"/>
              <a:gd name="T6" fmla="*/ 47 w 48"/>
              <a:gd name="T7" fmla="*/ 25 h 34"/>
              <a:gd name="T8" fmla="*/ 47 w 48"/>
              <a:gd name="T9" fmla="*/ 17 h 34"/>
              <a:gd name="T10" fmla="*/ 47 w 48"/>
              <a:gd name="T11" fmla="*/ 17 h 34"/>
              <a:gd name="T12" fmla="*/ 47 w 48"/>
              <a:gd name="T13" fmla="*/ 8 h 34"/>
              <a:gd name="T14" fmla="*/ 47 w 48"/>
              <a:gd name="T15" fmla="*/ 0 h 34"/>
              <a:gd name="T16" fmla="*/ 33 w 48"/>
              <a:gd name="T17" fmla="*/ 0 h 34"/>
              <a:gd name="T18" fmla="*/ 19 w 48"/>
              <a:gd name="T19" fmla="*/ 8 h 34"/>
              <a:gd name="T20" fmla="*/ 33 w 48"/>
              <a:gd name="T21" fmla="*/ 11 h 34"/>
              <a:gd name="T22" fmla="*/ 47 w 48"/>
              <a:gd name="T23" fmla="*/ 17 h 34"/>
              <a:gd name="T24" fmla="*/ 47 w 48"/>
              <a:gd name="T25" fmla="*/ 17 h 34"/>
              <a:gd name="T26" fmla="*/ 33 w 48"/>
              <a:gd name="T27" fmla="*/ 25 h 34"/>
              <a:gd name="T28" fmla="*/ 19 w 48"/>
              <a:gd name="T29" fmla="*/ 25 h 34"/>
              <a:gd name="T30" fmla="*/ 5 w 48"/>
              <a:gd name="T31" fmla="*/ 25 h 34"/>
              <a:gd name="T32" fmla="*/ 5 w 48"/>
              <a:gd name="T33" fmla="*/ 25 h 34"/>
              <a:gd name="T34" fmla="*/ 0 w 48"/>
              <a:gd name="T35" fmla="*/ 29 h 34"/>
              <a:gd name="T36" fmla="*/ 3 w 48"/>
              <a:gd name="T37" fmla="*/ 32 h 34"/>
              <a:gd name="T38" fmla="*/ 19 w 48"/>
              <a:gd name="T39" fmla="*/ 33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34"/>
              <a:gd name="T62" fmla="*/ 48 w 48"/>
              <a:gd name="T63" fmla="*/ 34 h 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34">
                <a:moveTo>
                  <a:pt x="19" y="33"/>
                </a:moveTo>
                <a:lnTo>
                  <a:pt x="26" y="31"/>
                </a:lnTo>
                <a:lnTo>
                  <a:pt x="33" y="25"/>
                </a:lnTo>
                <a:lnTo>
                  <a:pt x="47" y="25"/>
                </a:lnTo>
                <a:lnTo>
                  <a:pt x="47" y="17"/>
                </a:lnTo>
                <a:lnTo>
                  <a:pt x="47" y="8"/>
                </a:lnTo>
                <a:lnTo>
                  <a:pt x="47" y="0"/>
                </a:lnTo>
                <a:lnTo>
                  <a:pt x="33" y="0"/>
                </a:lnTo>
                <a:lnTo>
                  <a:pt x="19" y="8"/>
                </a:lnTo>
                <a:lnTo>
                  <a:pt x="33" y="11"/>
                </a:lnTo>
                <a:lnTo>
                  <a:pt x="47" y="17"/>
                </a:lnTo>
                <a:lnTo>
                  <a:pt x="33" y="25"/>
                </a:lnTo>
                <a:lnTo>
                  <a:pt x="19" y="25"/>
                </a:lnTo>
                <a:lnTo>
                  <a:pt x="5" y="25"/>
                </a:lnTo>
                <a:lnTo>
                  <a:pt x="0" y="29"/>
                </a:lnTo>
                <a:lnTo>
                  <a:pt x="3" y="32"/>
                </a:lnTo>
                <a:lnTo>
                  <a:pt x="19" y="33"/>
                </a:lnTo>
              </a:path>
            </a:pathLst>
          </a:custGeom>
          <a:solidFill>
            <a:srgbClr val="714400"/>
          </a:solidFill>
          <a:ln w="12700" cap="rnd" cmpd="sng">
            <a:solidFill>
              <a:srgbClr val="000000"/>
            </a:solidFill>
            <a:prstDash val="solid"/>
            <a:round/>
            <a:headEnd type="none" w="med" len="med"/>
            <a:tailEnd type="none" w="med" len="med"/>
          </a:ln>
        </p:spPr>
        <p:txBody>
          <a:bodyPr/>
          <a:lstStyle/>
          <a:p>
            <a:endParaRPr lang="en-US"/>
          </a:p>
        </p:txBody>
      </p:sp>
      <p:sp>
        <p:nvSpPr>
          <p:cNvPr id="48152" name="Freeform 24" descr="Wide upward diagonal"/>
          <p:cNvSpPr>
            <a:spLocks/>
          </p:cNvSpPr>
          <p:nvPr/>
        </p:nvSpPr>
        <p:spPr bwMode="auto">
          <a:xfrm>
            <a:off x="4256088" y="5254625"/>
            <a:ext cx="157162" cy="139700"/>
          </a:xfrm>
          <a:custGeom>
            <a:avLst/>
            <a:gdLst>
              <a:gd name="T0" fmla="*/ 57 w 58"/>
              <a:gd name="T1" fmla="*/ 25 h 45"/>
              <a:gd name="T2" fmla="*/ 54 w 58"/>
              <a:gd name="T3" fmla="*/ 9 h 45"/>
              <a:gd name="T4" fmla="*/ 40 w 58"/>
              <a:gd name="T5" fmla="*/ 0 h 45"/>
              <a:gd name="T6" fmla="*/ 23 w 58"/>
              <a:gd name="T7" fmla="*/ 0 h 45"/>
              <a:gd name="T8" fmla="*/ 9 w 58"/>
              <a:gd name="T9" fmla="*/ 4 h 45"/>
              <a:gd name="T10" fmla="*/ 0 w 58"/>
              <a:gd name="T11" fmla="*/ 15 h 45"/>
              <a:gd name="T12" fmla="*/ 0 w 58"/>
              <a:gd name="T13" fmla="*/ 28 h 45"/>
              <a:gd name="T14" fmla="*/ 7 w 58"/>
              <a:gd name="T15" fmla="*/ 40 h 45"/>
              <a:gd name="T16" fmla="*/ 23 w 58"/>
              <a:gd name="T17" fmla="*/ 44 h 45"/>
              <a:gd name="T18" fmla="*/ 51 w 58"/>
              <a:gd name="T19" fmla="*/ 38 h 45"/>
              <a:gd name="T20" fmla="*/ 57 w 58"/>
              <a:gd name="T21" fmla="*/ 26 h 45"/>
              <a:gd name="T22" fmla="*/ 57 w 58"/>
              <a:gd name="T23" fmla="*/ 25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45"/>
              <a:gd name="T38" fmla="*/ 58 w 58"/>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45">
                <a:moveTo>
                  <a:pt x="57" y="25"/>
                </a:moveTo>
                <a:lnTo>
                  <a:pt x="54" y="9"/>
                </a:lnTo>
                <a:lnTo>
                  <a:pt x="40" y="0"/>
                </a:lnTo>
                <a:lnTo>
                  <a:pt x="23" y="0"/>
                </a:lnTo>
                <a:lnTo>
                  <a:pt x="9" y="4"/>
                </a:lnTo>
                <a:lnTo>
                  <a:pt x="0" y="15"/>
                </a:lnTo>
                <a:lnTo>
                  <a:pt x="0" y="28"/>
                </a:lnTo>
                <a:lnTo>
                  <a:pt x="7" y="40"/>
                </a:lnTo>
                <a:lnTo>
                  <a:pt x="23" y="44"/>
                </a:lnTo>
                <a:lnTo>
                  <a:pt x="51" y="38"/>
                </a:lnTo>
                <a:lnTo>
                  <a:pt x="57" y="26"/>
                </a:lnTo>
                <a:lnTo>
                  <a:pt x="57" y="2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153" name="Oval 25"/>
          <p:cNvSpPr>
            <a:spLocks noChangeArrowheads="1"/>
          </p:cNvSpPr>
          <p:nvPr/>
        </p:nvSpPr>
        <p:spPr bwMode="auto">
          <a:xfrm>
            <a:off x="4314825" y="5297488"/>
            <a:ext cx="84138" cy="80962"/>
          </a:xfrm>
          <a:prstGeom prst="ellipse">
            <a:avLst/>
          </a:prstGeom>
          <a:solidFill>
            <a:srgbClr val="714400"/>
          </a:solidFill>
          <a:ln w="12700">
            <a:solidFill>
              <a:srgbClr val="000000"/>
            </a:solidFill>
            <a:round/>
            <a:headEnd/>
            <a:tailEnd/>
          </a:ln>
        </p:spPr>
        <p:txBody>
          <a:bodyPr wrap="none" anchor="ctr"/>
          <a:lstStyle/>
          <a:p>
            <a:endParaRPr lang="en-US"/>
          </a:p>
        </p:txBody>
      </p:sp>
      <p:sp>
        <p:nvSpPr>
          <p:cNvPr id="48154" name="Freeform 26" descr="Wide upward diagonal"/>
          <p:cNvSpPr>
            <a:spLocks/>
          </p:cNvSpPr>
          <p:nvPr/>
        </p:nvSpPr>
        <p:spPr bwMode="auto">
          <a:xfrm>
            <a:off x="4244975" y="2681288"/>
            <a:ext cx="153988" cy="142875"/>
          </a:xfrm>
          <a:custGeom>
            <a:avLst/>
            <a:gdLst>
              <a:gd name="T0" fmla="*/ 57 w 58"/>
              <a:gd name="T1" fmla="*/ 25 h 46"/>
              <a:gd name="T2" fmla="*/ 54 w 58"/>
              <a:gd name="T3" fmla="*/ 9 h 46"/>
              <a:gd name="T4" fmla="*/ 40 w 58"/>
              <a:gd name="T5" fmla="*/ 0 h 46"/>
              <a:gd name="T6" fmla="*/ 23 w 58"/>
              <a:gd name="T7" fmla="*/ 0 h 46"/>
              <a:gd name="T8" fmla="*/ 9 w 58"/>
              <a:gd name="T9" fmla="*/ 4 h 46"/>
              <a:gd name="T10" fmla="*/ 0 w 58"/>
              <a:gd name="T11" fmla="*/ 15 h 46"/>
              <a:gd name="T12" fmla="*/ 0 w 58"/>
              <a:gd name="T13" fmla="*/ 28 h 46"/>
              <a:gd name="T14" fmla="*/ 7 w 58"/>
              <a:gd name="T15" fmla="*/ 41 h 46"/>
              <a:gd name="T16" fmla="*/ 23 w 58"/>
              <a:gd name="T17" fmla="*/ 45 h 46"/>
              <a:gd name="T18" fmla="*/ 51 w 58"/>
              <a:gd name="T19" fmla="*/ 39 h 46"/>
              <a:gd name="T20" fmla="*/ 57 w 58"/>
              <a:gd name="T21" fmla="*/ 27 h 46"/>
              <a:gd name="T22" fmla="*/ 57 w 58"/>
              <a:gd name="T23" fmla="*/ 25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46"/>
              <a:gd name="T38" fmla="*/ 58 w 58"/>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46">
                <a:moveTo>
                  <a:pt x="57" y="25"/>
                </a:moveTo>
                <a:lnTo>
                  <a:pt x="54" y="9"/>
                </a:lnTo>
                <a:lnTo>
                  <a:pt x="40" y="0"/>
                </a:lnTo>
                <a:lnTo>
                  <a:pt x="23" y="0"/>
                </a:lnTo>
                <a:lnTo>
                  <a:pt x="9" y="4"/>
                </a:lnTo>
                <a:lnTo>
                  <a:pt x="0" y="15"/>
                </a:lnTo>
                <a:lnTo>
                  <a:pt x="0" y="28"/>
                </a:lnTo>
                <a:lnTo>
                  <a:pt x="7" y="41"/>
                </a:lnTo>
                <a:lnTo>
                  <a:pt x="23" y="45"/>
                </a:lnTo>
                <a:lnTo>
                  <a:pt x="51" y="39"/>
                </a:lnTo>
                <a:lnTo>
                  <a:pt x="57" y="27"/>
                </a:lnTo>
                <a:lnTo>
                  <a:pt x="57" y="2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155" name="Oval 27"/>
          <p:cNvSpPr>
            <a:spLocks noChangeArrowheads="1"/>
          </p:cNvSpPr>
          <p:nvPr/>
        </p:nvSpPr>
        <p:spPr bwMode="auto">
          <a:xfrm>
            <a:off x="4300538" y="2730500"/>
            <a:ext cx="84137" cy="77788"/>
          </a:xfrm>
          <a:prstGeom prst="ellipse">
            <a:avLst/>
          </a:prstGeom>
          <a:solidFill>
            <a:srgbClr val="714400"/>
          </a:solidFill>
          <a:ln w="12700">
            <a:solidFill>
              <a:srgbClr val="000000"/>
            </a:solidFill>
            <a:round/>
            <a:headEnd/>
            <a:tailEnd/>
          </a:ln>
        </p:spPr>
        <p:txBody>
          <a:bodyPr wrap="none" anchor="ctr"/>
          <a:lstStyle/>
          <a:p>
            <a:endParaRPr lang="en-US"/>
          </a:p>
        </p:txBody>
      </p:sp>
      <p:sp>
        <p:nvSpPr>
          <p:cNvPr id="48156" name="Freeform 28" descr="Wide upward diagonal"/>
          <p:cNvSpPr>
            <a:spLocks/>
          </p:cNvSpPr>
          <p:nvPr/>
        </p:nvSpPr>
        <p:spPr bwMode="auto">
          <a:xfrm>
            <a:off x="4548188" y="2300288"/>
            <a:ext cx="153987" cy="146050"/>
          </a:xfrm>
          <a:custGeom>
            <a:avLst/>
            <a:gdLst>
              <a:gd name="T0" fmla="*/ 57 w 58"/>
              <a:gd name="T1" fmla="*/ 25 h 46"/>
              <a:gd name="T2" fmla="*/ 54 w 58"/>
              <a:gd name="T3" fmla="*/ 9 h 46"/>
              <a:gd name="T4" fmla="*/ 40 w 58"/>
              <a:gd name="T5" fmla="*/ 0 h 46"/>
              <a:gd name="T6" fmla="*/ 23 w 58"/>
              <a:gd name="T7" fmla="*/ 0 h 46"/>
              <a:gd name="T8" fmla="*/ 9 w 58"/>
              <a:gd name="T9" fmla="*/ 4 h 46"/>
              <a:gd name="T10" fmla="*/ 0 w 58"/>
              <a:gd name="T11" fmla="*/ 15 h 46"/>
              <a:gd name="T12" fmla="*/ 0 w 58"/>
              <a:gd name="T13" fmla="*/ 28 h 46"/>
              <a:gd name="T14" fmla="*/ 7 w 58"/>
              <a:gd name="T15" fmla="*/ 41 h 46"/>
              <a:gd name="T16" fmla="*/ 23 w 58"/>
              <a:gd name="T17" fmla="*/ 45 h 46"/>
              <a:gd name="T18" fmla="*/ 51 w 58"/>
              <a:gd name="T19" fmla="*/ 39 h 46"/>
              <a:gd name="T20" fmla="*/ 57 w 58"/>
              <a:gd name="T21" fmla="*/ 27 h 46"/>
              <a:gd name="T22" fmla="*/ 57 w 58"/>
              <a:gd name="T23" fmla="*/ 25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46"/>
              <a:gd name="T38" fmla="*/ 58 w 58"/>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46">
                <a:moveTo>
                  <a:pt x="57" y="25"/>
                </a:moveTo>
                <a:lnTo>
                  <a:pt x="54" y="9"/>
                </a:lnTo>
                <a:lnTo>
                  <a:pt x="40" y="0"/>
                </a:lnTo>
                <a:lnTo>
                  <a:pt x="23" y="0"/>
                </a:lnTo>
                <a:lnTo>
                  <a:pt x="9" y="4"/>
                </a:lnTo>
                <a:lnTo>
                  <a:pt x="0" y="15"/>
                </a:lnTo>
                <a:lnTo>
                  <a:pt x="0" y="28"/>
                </a:lnTo>
                <a:lnTo>
                  <a:pt x="7" y="41"/>
                </a:lnTo>
                <a:lnTo>
                  <a:pt x="23" y="45"/>
                </a:lnTo>
                <a:lnTo>
                  <a:pt x="51" y="39"/>
                </a:lnTo>
                <a:lnTo>
                  <a:pt x="57" y="27"/>
                </a:lnTo>
                <a:lnTo>
                  <a:pt x="57" y="2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157" name="Oval 29"/>
          <p:cNvSpPr>
            <a:spLocks noChangeArrowheads="1"/>
          </p:cNvSpPr>
          <p:nvPr/>
        </p:nvSpPr>
        <p:spPr bwMode="auto">
          <a:xfrm>
            <a:off x="4606925" y="2346325"/>
            <a:ext cx="80963" cy="84138"/>
          </a:xfrm>
          <a:prstGeom prst="ellipse">
            <a:avLst/>
          </a:prstGeom>
          <a:solidFill>
            <a:srgbClr val="714400"/>
          </a:solidFill>
          <a:ln w="12700">
            <a:solidFill>
              <a:srgbClr val="000000"/>
            </a:solidFill>
            <a:round/>
            <a:headEnd/>
            <a:tailEnd/>
          </a:ln>
        </p:spPr>
        <p:txBody>
          <a:bodyPr wrap="none" anchor="ctr"/>
          <a:lstStyle/>
          <a:p>
            <a:endParaRPr lang="en-US"/>
          </a:p>
        </p:txBody>
      </p:sp>
      <p:sp>
        <p:nvSpPr>
          <p:cNvPr id="48158" name="Freeform 30" descr="Wide upward diagonal"/>
          <p:cNvSpPr>
            <a:spLocks/>
          </p:cNvSpPr>
          <p:nvPr/>
        </p:nvSpPr>
        <p:spPr bwMode="auto">
          <a:xfrm>
            <a:off x="4040188" y="2306638"/>
            <a:ext cx="155575" cy="142875"/>
          </a:xfrm>
          <a:custGeom>
            <a:avLst/>
            <a:gdLst>
              <a:gd name="T0" fmla="*/ 57 w 58"/>
              <a:gd name="T1" fmla="*/ 25 h 45"/>
              <a:gd name="T2" fmla="*/ 54 w 58"/>
              <a:gd name="T3" fmla="*/ 9 h 45"/>
              <a:gd name="T4" fmla="*/ 40 w 58"/>
              <a:gd name="T5" fmla="*/ 0 h 45"/>
              <a:gd name="T6" fmla="*/ 23 w 58"/>
              <a:gd name="T7" fmla="*/ 0 h 45"/>
              <a:gd name="T8" fmla="*/ 9 w 58"/>
              <a:gd name="T9" fmla="*/ 4 h 45"/>
              <a:gd name="T10" fmla="*/ 0 w 58"/>
              <a:gd name="T11" fmla="*/ 15 h 45"/>
              <a:gd name="T12" fmla="*/ 0 w 58"/>
              <a:gd name="T13" fmla="*/ 28 h 45"/>
              <a:gd name="T14" fmla="*/ 7 w 58"/>
              <a:gd name="T15" fmla="*/ 40 h 45"/>
              <a:gd name="T16" fmla="*/ 23 w 58"/>
              <a:gd name="T17" fmla="*/ 44 h 45"/>
              <a:gd name="T18" fmla="*/ 51 w 58"/>
              <a:gd name="T19" fmla="*/ 38 h 45"/>
              <a:gd name="T20" fmla="*/ 57 w 58"/>
              <a:gd name="T21" fmla="*/ 26 h 45"/>
              <a:gd name="T22" fmla="*/ 57 w 58"/>
              <a:gd name="T23" fmla="*/ 25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45"/>
              <a:gd name="T38" fmla="*/ 58 w 58"/>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45">
                <a:moveTo>
                  <a:pt x="57" y="25"/>
                </a:moveTo>
                <a:lnTo>
                  <a:pt x="54" y="9"/>
                </a:lnTo>
                <a:lnTo>
                  <a:pt x="40" y="0"/>
                </a:lnTo>
                <a:lnTo>
                  <a:pt x="23" y="0"/>
                </a:lnTo>
                <a:lnTo>
                  <a:pt x="9" y="4"/>
                </a:lnTo>
                <a:lnTo>
                  <a:pt x="0" y="15"/>
                </a:lnTo>
                <a:lnTo>
                  <a:pt x="0" y="28"/>
                </a:lnTo>
                <a:lnTo>
                  <a:pt x="7" y="40"/>
                </a:lnTo>
                <a:lnTo>
                  <a:pt x="23" y="44"/>
                </a:lnTo>
                <a:lnTo>
                  <a:pt x="51" y="38"/>
                </a:lnTo>
                <a:lnTo>
                  <a:pt x="57" y="26"/>
                </a:lnTo>
                <a:lnTo>
                  <a:pt x="57" y="2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159" name="Oval 31"/>
          <p:cNvSpPr>
            <a:spLocks noChangeArrowheads="1"/>
          </p:cNvSpPr>
          <p:nvPr/>
        </p:nvSpPr>
        <p:spPr bwMode="auto">
          <a:xfrm>
            <a:off x="4102100" y="2357438"/>
            <a:ext cx="77788" cy="76200"/>
          </a:xfrm>
          <a:prstGeom prst="ellipse">
            <a:avLst/>
          </a:prstGeom>
          <a:solidFill>
            <a:srgbClr val="714400"/>
          </a:solidFill>
          <a:ln w="12700">
            <a:solidFill>
              <a:srgbClr val="000000"/>
            </a:solidFill>
            <a:round/>
            <a:headEnd/>
            <a:tailEnd/>
          </a:ln>
        </p:spPr>
        <p:txBody>
          <a:bodyPr wrap="none" anchor="ctr"/>
          <a:lstStyle/>
          <a:p>
            <a:endParaRPr lang="en-US"/>
          </a:p>
        </p:txBody>
      </p:sp>
      <p:sp>
        <p:nvSpPr>
          <p:cNvPr id="48160" name="Freeform 32" descr="Wide upward diagonal"/>
          <p:cNvSpPr>
            <a:spLocks/>
          </p:cNvSpPr>
          <p:nvPr/>
        </p:nvSpPr>
        <p:spPr bwMode="auto">
          <a:xfrm>
            <a:off x="4244975" y="5521325"/>
            <a:ext cx="153988" cy="144463"/>
          </a:xfrm>
          <a:custGeom>
            <a:avLst/>
            <a:gdLst>
              <a:gd name="T0" fmla="*/ 57 w 58"/>
              <a:gd name="T1" fmla="*/ 26 h 47"/>
              <a:gd name="T2" fmla="*/ 54 w 58"/>
              <a:gd name="T3" fmla="*/ 9 h 47"/>
              <a:gd name="T4" fmla="*/ 40 w 58"/>
              <a:gd name="T5" fmla="*/ 0 h 47"/>
              <a:gd name="T6" fmla="*/ 23 w 58"/>
              <a:gd name="T7" fmla="*/ 0 h 47"/>
              <a:gd name="T8" fmla="*/ 9 w 58"/>
              <a:gd name="T9" fmla="*/ 5 h 47"/>
              <a:gd name="T10" fmla="*/ 0 w 58"/>
              <a:gd name="T11" fmla="*/ 15 h 47"/>
              <a:gd name="T12" fmla="*/ 0 w 58"/>
              <a:gd name="T13" fmla="*/ 29 h 47"/>
              <a:gd name="T14" fmla="*/ 7 w 58"/>
              <a:gd name="T15" fmla="*/ 41 h 47"/>
              <a:gd name="T16" fmla="*/ 23 w 58"/>
              <a:gd name="T17" fmla="*/ 46 h 47"/>
              <a:gd name="T18" fmla="*/ 51 w 58"/>
              <a:gd name="T19" fmla="*/ 40 h 47"/>
              <a:gd name="T20" fmla="*/ 57 w 58"/>
              <a:gd name="T21" fmla="*/ 28 h 47"/>
              <a:gd name="T22" fmla="*/ 57 w 58"/>
              <a:gd name="T23" fmla="*/ 26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47"/>
              <a:gd name="T38" fmla="*/ 58 w 58"/>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47">
                <a:moveTo>
                  <a:pt x="57" y="26"/>
                </a:moveTo>
                <a:lnTo>
                  <a:pt x="54" y="9"/>
                </a:lnTo>
                <a:lnTo>
                  <a:pt x="40" y="0"/>
                </a:lnTo>
                <a:lnTo>
                  <a:pt x="23" y="0"/>
                </a:lnTo>
                <a:lnTo>
                  <a:pt x="9" y="5"/>
                </a:lnTo>
                <a:lnTo>
                  <a:pt x="0" y="15"/>
                </a:lnTo>
                <a:lnTo>
                  <a:pt x="0" y="29"/>
                </a:lnTo>
                <a:lnTo>
                  <a:pt x="7" y="41"/>
                </a:lnTo>
                <a:lnTo>
                  <a:pt x="23" y="46"/>
                </a:lnTo>
                <a:lnTo>
                  <a:pt x="51" y="40"/>
                </a:lnTo>
                <a:lnTo>
                  <a:pt x="57" y="28"/>
                </a:lnTo>
                <a:lnTo>
                  <a:pt x="57" y="26"/>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161" name="Oval 33"/>
          <p:cNvSpPr>
            <a:spLocks noChangeArrowheads="1"/>
          </p:cNvSpPr>
          <p:nvPr/>
        </p:nvSpPr>
        <p:spPr bwMode="auto">
          <a:xfrm>
            <a:off x="4300538" y="5568950"/>
            <a:ext cx="84137" cy="82550"/>
          </a:xfrm>
          <a:prstGeom prst="ellipse">
            <a:avLst/>
          </a:prstGeom>
          <a:solidFill>
            <a:srgbClr val="714400"/>
          </a:solidFill>
          <a:ln w="12700">
            <a:solidFill>
              <a:srgbClr val="000000"/>
            </a:solidFill>
            <a:round/>
            <a:headEnd/>
            <a:tailEnd/>
          </a:ln>
        </p:spPr>
        <p:txBody>
          <a:bodyPr wrap="none" anchor="ctr"/>
          <a:lstStyle/>
          <a:p>
            <a:endParaRPr lang="en-US"/>
          </a:p>
        </p:txBody>
      </p:sp>
      <p:sp>
        <p:nvSpPr>
          <p:cNvPr id="48162" name="Freeform 34"/>
          <p:cNvSpPr>
            <a:spLocks/>
          </p:cNvSpPr>
          <p:nvPr/>
        </p:nvSpPr>
        <p:spPr bwMode="auto">
          <a:xfrm>
            <a:off x="2062163" y="4365625"/>
            <a:ext cx="2351087" cy="1228725"/>
          </a:xfrm>
          <a:custGeom>
            <a:avLst/>
            <a:gdLst>
              <a:gd name="T0" fmla="*/ 0 w 878"/>
              <a:gd name="T1" fmla="*/ 352 h 395"/>
              <a:gd name="T2" fmla="*/ 813 w 878"/>
              <a:gd name="T3" fmla="*/ 0 h 395"/>
              <a:gd name="T4" fmla="*/ 819 w 878"/>
              <a:gd name="T5" fmla="*/ 20 h 395"/>
              <a:gd name="T6" fmla="*/ 849 w 878"/>
              <a:gd name="T7" fmla="*/ 28 h 395"/>
              <a:gd name="T8" fmla="*/ 869 w 878"/>
              <a:gd name="T9" fmla="*/ 22 h 395"/>
              <a:gd name="T10" fmla="*/ 877 w 878"/>
              <a:gd name="T11" fmla="*/ 22 h 395"/>
              <a:gd name="T12" fmla="*/ 394 w 878"/>
              <a:gd name="T13" fmla="*/ 346 h 395"/>
              <a:gd name="T14" fmla="*/ 333 w 878"/>
              <a:gd name="T15" fmla="*/ 369 h 395"/>
              <a:gd name="T16" fmla="*/ 336 w 878"/>
              <a:gd name="T17" fmla="*/ 324 h 395"/>
              <a:gd name="T18" fmla="*/ 230 w 878"/>
              <a:gd name="T19" fmla="*/ 394 h 395"/>
              <a:gd name="T20" fmla="*/ 258 w 878"/>
              <a:gd name="T21" fmla="*/ 324 h 395"/>
              <a:gd name="T22" fmla="*/ 191 w 878"/>
              <a:gd name="T23" fmla="*/ 341 h 395"/>
              <a:gd name="T24" fmla="*/ 200 w 878"/>
              <a:gd name="T25" fmla="*/ 330 h 395"/>
              <a:gd name="T26" fmla="*/ 0 w 878"/>
              <a:gd name="T27" fmla="*/ 352 h 3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8"/>
              <a:gd name="T43" fmla="*/ 0 h 395"/>
              <a:gd name="T44" fmla="*/ 878 w 878"/>
              <a:gd name="T45" fmla="*/ 395 h 3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8" h="395">
                <a:moveTo>
                  <a:pt x="0" y="352"/>
                </a:moveTo>
                <a:lnTo>
                  <a:pt x="813" y="0"/>
                </a:lnTo>
                <a:lnTo>
                  <a:pt x="819" y="20"/>
                </a:lnTo>
                <a:lnTo>
                  <a:pt x="849" y="28"/>
                </a:lnTo>
                <a:lnTo>
                  <a:pt x="869" y="22"/>
                </a:lnTo>
                <a:lnTo>
                  <a:pt x="877" y="22"/>
                </a:lnTo>
                <a:lnTo>
                  <a:pt x="394" y="346"/>
                </a:lnTo>
                <a:lnTo>
                  <a:pt x="333" y="369"/>
                </a:lnTo>
                <a:lnTo>
                  <a:pt x="336" y="324"/>
                </a:lnTo>
                <a:lnTo>
                  <a:pt x="230" y="394"/>
                </a:lnTo>
                <a:lnTo>
                  <a:pt x="258" y="324"/>
                </a:lnTo>
                <a:lnTo>
                  <a:pt x="191" y="341"/>
                </a:lnTo>
                <a:lnTo>
                  <a:pt x="200" y="330"/>
                </a:lnTo>
                <a:lnTo>
                  <a:pt x="0" y="352"/>
                </a:lnTo>
              </a:path>
            </a:pathLst>
          </a:custGeom>
          <a:solidFill>
            <a:srgbClr val="00A9E0"/>
          </a:solidFill>
          <a:ln w="76200" cap="rnd" cmpd="sng">
            <a:noFill/>
            <a:prstDash val="solid"/>
            <a:round/>
            <a:headEnd type="none" w="med" len="med"/>
            <a:tailEnd type="none" w="med" len="med"/>
          </a:ln>
        </p:spPr>
        <p:txBody>
          <a:bodyPr/>
          <a:lstStyle/>
          <a:p>
            <a:endParaRPr lang="en-US"/>
          </a:p>
        </p:txBody>
      </p:sp>
      <p:sp>
        <p:nvSpPr>
          <p:cNvPr id="48163" name="Freeform 35" descr="Wide upward diagonal"/>
          <p:cNvSpPr>
            <a:spLocks/>
          </p:cNvSpPr>
          <p:nvPr/>
        </p:nvSpPr>
        <p:spPr bwMode="auto">
          <a:xfrm>
            <a:off x="4244975" y="4305300"/>
            <a:ext cx="153988" cy="142875"/>
          </a:xfrm>
          <a:custGeom>
            <a:avLst/>
            <a:gdLst>
              <a:gd name="T0" fmla="*/ 57 w 58"/>
              <a:gd name="T1" fmla="*/ 25 h 46"/>
              <a:gd name="T2" fmla="*/ 54 w 58"/>
              <a:gd name="T3" fmla="*/ 9 h 46"/>
              <a:gd name="T4" fmla="*/ 40 w 58"/>
              <a:gd name="T5" fmla="*/ 0 h 46"/>
              <a:gd name="T6" fmla="*/ 23 w 58"/>
              <a:gd name="T7" fmla="*/ 0 h 46"/>
              <a:gd name="T8" fmla="*/ 9 w 58"/>
              <a:gd name="T9" fmla="*/ 4 h 46"/>
              <a:gd name="T10" fmla="*/ 0 w 58"/>
              <a:gd name="T11" fmla="*/ 15 h 46"/>
              <a:gd name="T12" fmla="*/ 0 w 58"/>
              <a:gd name="T13" fmla="*/ 28 h 46"/>
              <a:gd name="T14" fmla="*/ 7 w 58"/>
              <a:gd name="T15" fmla="*/ 41 h 46"/>
              <a:gd name="T16" fmla="*/ 23 w 58"/>
              <a:gd name="T17" fmla="*/ 45 h 46"/>
              <a:gd name="T18" fmla="*/ 51 w 58"/>
              <a:gd name="T19" fmla="*/ 39 h 46"/>
              <a:gd name="T20" fmla="*/ 57 w 58"/>
              <a:gd name="T21" fmla="*/ 27 h 46"/>
              <a:gd name="T22" fmla="*/ 57 w 58"/>
              <a:gd name="T23" fmla="*/ 25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46"/>
              <a:gd name="T38" fmla="*/ 58 w 58"/>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46">
                <a:moveTo>
                  <a:pt x="57" y="25"/>
                </a:moveTo>
                <a:lnTo>
                  <a:pt x="54" y="9"/>
                </a:lnTo>
                <a:lnTo>
                  <a:pt x="40" y="0"/>
                </a:lnTo>
                <a:lnTo>
                  <a:pt x="23" y="0"/>
                </a:lnTo>
                <a:lnTo>
                  <a:pt x="9" y="4"/>
                </a:lnTo>
                <a:lnTo>
                  <a:pt x="0" y="15"/>
                </a:lnTo>
                <a:lnTo>
                  <a:pt x="0" y="28"/>
                </a:lnTo>
                <a:lnTo>
                  <a:pt x="7" y="41"/>
                </a:lnTo>
                <a:lnTo>
                  <a:pt x="23" y="45"/>
                </a:lnTo>
                <a:lnTo>
                  <a:pt x="51" y="39"/>
                </a:lnTo>
                <a:lnTo>
                  <a:pt x="57" y="27"/>
                </a:lnTo>
                <a:lnTo>
                  <a:pt x="57" y="2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164" name="Oval 36"/>
          <p:cNvSpPr>
            <a:spLocks noChangeArrowheads="1"/>
          </p:cNvSpPr>
          <p:nvPr/>
        </p:nvSpPr>
        <p:spPr bwMode="auto">
          <a:xfrm>
            <a:off x="4300538" y="4351338"/>
            <a:ext cx="84137" cy="80962"/>
          </a:xfrm>
          <a:prstGeom prst="ellipse">
            <a:avLst/>
          </a:prstGeom>
          <a:solidFill>
            <a:srgbClr val="714400"/>
          </a:solidFill>
          <a:ln w="12700">
            <a:solidFill>
              <a:srgbClr val="000000"/>
            </a:solidFill>
            <a:round/>
            <a:headEnd/>
            <a:tailEnd/>
          </a:ln>
        </p:spPr>
        <p:txBody>
          <a:bodyPr wrap="none" anchor="ctr"/>
          <a:lstStyle/>
          <a:p>
            <a:endParaRPr lang="en-US"/>
          </a:p>
        </p:txBody>
      </p:sp>
      <p:sp>
        <p:nvSpPr>
          <p:cNvPr id="48165" name="Line 37"/>
          <p:cNvSpPr>
            <a:spLocks noChangeShapeType="1"/>
          </p:cNvSpPr>
          <p:nvPr/>
        </p:nvSpPr>
        <p:spPr bwMode="auto">
          <a:xfrm>
            <a:off x="2144713" y="4154488"/>
            <a:ext cx="1136650" cy="23812"/>
          </a:xfrm>
          <a:prstGeom prst="line">
            <a:avLst/>
          </a:prstGeom>
          <a:noFill/>
          <a:ln w="50800">
            <a:solidFill>
              <a:schemeClr val="accent1"/>
            </a:solidFill>
            <a:round/>
            <a:headEnd type="triangle" w="med" len="med"/>
            <a:tailEnd/>
          </a:ln>
        </p:spPr>
        <p:txBody>
          <a:bodyPr wrap="none" anchor="ctr"/>
          <a:lstStyle/>
          <a:p>
            <a:endParaRPr lang="en-US"/>
          </a:p>
        </p:txBody>
      </p:sp>
      <p:sp>
        <p:nvSpPr>
          <p:cNvPr id="48166" name="Line 38"/>
          <p:cNvSpPr>
            <a:spLocks noChangeShapeType="1"/>
          </p:cNvSpPr>
          <p:nvPr/>
        </p:nvSpPr>
        <p:spPr bwMode="auto">
          <a:xfrm flipV="1">
            <a:off x="1957388" y="4418013"/>
            <a:ext cx="1306512" cy="114300"/>
          </a:xfrm>
          <a:prstGeom prst="line">
            <a:avLst/>
          </a:prstGeom>
          <a:noFill/>
          <a:ln w="50800">
            <a:solidFill>
              <a:srgbClr val="00FF00"/>
            </a:solidFill>
            <a:round/>
            <a:headEnd type="triangle" w="med" len="med"/>
            <a:tailEnd/>
          </a:ln>
        </p:spPr>
        <p:txBody>
          <a:bodyPr wrap="none" anchor="ctr"/>
          <a:lstStyle/>
          <a:p>
            <a:endParaRPr lang="en-US"/>
          </a:p>
        </p:txBody>
      </p:sp>
      <p:grpSp>
        <p:nvGrpSpPr>
          <p:cNvPr id="3" name="Group 39"/>
          <p:cNvGrpSpPr>
            <a:grpSpLocks/>
          </p:cNvGrpSpPr>
          <p:nvPr/>
        </p:nvGrpSpPr>
        <p:grpSpPr bwMode="auto">
          <a:xfrm>
            <a:off x="4279900" y="1722438"/>
            <a:ext cx="192088" cy="196850"/>
            <a:chOff x="2696" y="1085"/>
            <a:chExt cx="121" cy="124"/>
          </a:xfrm>
        </p:grpSpPr>
        <p:sp>
          <p:nvSpPr>
            <p:cNvPr id="48207" name="Freeform 40" descr="Wide upward diagonal"/>
            <p:cNvSpPr>
              <a:spLocks/>
            </p:cNvSpPr>
            <p:nvPr/>
          </p:nvSpPr>
          <p:spPr bwMode="auto">
            <a:xfrm>
              <a:off x="2696" y="1085"/>
              <a:ext cx="121" cy="124"/>
            </a:xfrm>
            <a:custGeom>
              <a:avLst/>
              <a:gdLst>
                <a:gd name="T0" fmla="*/ 70 w 71"/>
                <a:gd name="T1" fmla="*/ 35 h 63"/>
                <a:gd name="T2" fmla="*/ 67 w 71"/>
                <a:gd name="T3" fmla="*/ 12 h 63"/>
                <a:gd name="T4" fmla="*/ 48 w 71"/>
                <a:gd name="T5" fmla="*/ 0 h 63"/>
                <a:gd name="T6" fmla="*/ 29 w 71"/>
                <a:gd name="T7" fmla="*/ 0 h 63"/>
                <a:gd name="T8" fmla="*/ 11 w 71"/>
                <a:gd name="T9" fmla="*/ 6 h 63"/>
                <a:gd name="T10" fmla="*/ 0 w 71"/>
                <a:gd name="T11" fmla="*/ 21 h 63"/>
                <a:gd name="T12" fmla="*/ 0 w 71"/>
                <a:gd name="T13" fmla="*/ 39 h 63"/>
                <a:gd name="T14" fmla="*/ 9 w 71"/>
                <a:gd name="T15" fmla="*/ 56 h 63"/>
                <a:gd name="T16" fmla="*/ 29 w 71"/>
                <a:gd name="T17" fmla="*/ 62 h 63"/>
                <a:gd name="T18" fmla="*/ 63 w 71"/>
                <a:gd name="T19" fmla="*/ 54 h 63"/>
                <a:gd name="T20" fmla="*/ 70 w 71"/>
                <a:gd name="T21" fmla="*/ 37 h 63"/>
                <a:gd name="T22" fmla="*/ 70 w 71"/>
                <a:gd name="T23" fmla="*/ 35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63"/>
                <a:gd name="T38" fmla="*/ 71 w 71"/>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208" name="Freeform 41"/>
            <p:cNvSpPr>
              <a:spLocks/>
            </p:cNvSpPr>
            <p:nvPr/>
          </p:nvSpPr>
          <p:spPr bwMode="auto">
            <a:xfrm>
              <a:off x="2710" y="1127"/>
              <a:ext cx="85" cy="69"/>
            </a:xfrm>
            <a:custGeom>
              <a:avLst/>
              <a:gdLst>
                <a:gd name="T0" fmla="*/ 20 w 49"/>
                <a:gd name="T1" fmla="*/ 34 h 35"/>
                <a:gd name="T2" fmla="*/ 27 w 49"/>
                <a:gd name="T3" fmla="*/ 32 h 35"/>
                <a:gd name="T4" fmla="*/ 34 w 49"/>
                <a:gd name="T5" fmla="*/ 26 h 35"/>
                <a:gd name="T6" fmla="*/ 48 w 49"/>
                <a:gd name="T7" fmla="*/ 26 h 35"/>
                <a:gd name="T8" fmla="*/ 48 w 49"/>
                <a:gd name="T9" fmla="*/ 17 h 35"/>
                <a:gd name="T10" fmla="*/ 48 w 49"/>
                <a:gd name="T11" fmla="*/ 17 h 35"/>
                <a:gd name="T12" fmla="*/ 48 w 49"/>
                <a:gd name="T13" fmla="*/ 9 h 35"/>
                <a:gd name="T14" fmla="*/ 48 w 49"/>
                <a:gd name="T15" fmla="*/ 0 h 35"/>
                <a:gd name="T16" fmla="*/ 34 w 49"/>
                <a:gd name="T17" fmla="*/ 0 h 35"/>
                <a:gd name="T18" fmla="*/ 20 w 49"/>
                <a:gd name="T19" fmla="*/ 9 h 35"/>
                <a:gd name="T20" fmla="*/ 34 w 49"/>
                <a:gd name="T21" fmla="*/ 11 h 35"/>
                <a:gd name="T22" fmla="*/ 48 w 49"/>
                <a:gd name="T23" fmla="*/ 17 h 35"/>
                <a:gd name="T24" fmla="*/ 48 w 49"/>
                <a:gd name="T25" fmla="*/ 17 h 35"/>
                <a:gd name="T26" fmla="*/ 34 w 49"/>
                <a:gd name="T27" fmla="*/ 26 h 35"/>
                <a:gd name="T28" fmla="*/ 20 w 49"/>
                <a:gd name="T29" fmla="*/ 26 h 35"/>
                <a:gd name="T30" fmla="*/ 5 w 49"/>
                <a:gd name="T31" fmla="*/ 26 h 35"/>
                <a:gd name="T32" fmla="*/ 5 w 49"/>
                <a:gd name="T33" fmla="*/ 26 h 35"/>
                <a:gd name="T34" fmla="*/ 0 w 49"/>
                <a:gd name="T35" fmla="*/ 30 h 35"/>
                <a:gd name="T36" fmla="*/ 4 w 49"/>
                <a:gd name="T37" fmla="*/ 33 h 35"/>
                <a:gd name="T38" fmla="*/ 20 w 49"/>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35"/>
                <a:gd name="T62" fmla="*/ 49 w 49"/>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p:spPr>
          <p:txBody>
            <a:bodyPr/>
            <a:lstStyle/>
            <a:p>
              <a:endParaRPr lang="en-US"/>
            </a:p>
          </p:txBody>
        </p:sp>
      </p:grpSp>
      <p:grpSp>
        <p:nvGrpSpPr>
          <p:cNvPr id="4" name="Group 42"/>
          <p:cNvGrpSpPr>
            <a:grpSpLocks/>
          </p:cNvGrpSpPr>
          <p:nvPr/>
        </p:nvGrpSpPr>
        <p:grpSpPr bwMode="auto">
          <a:xfrm>
            <a:off x="3440113" y="1722438"/>
            <a:ext cx="192087" cy="196850"/>
            <a:chOff x="2167" y="1085"/>
            <a:chExt cx="121" cy="124"/>
          </a:xfrm>
        </p:grpSpPr>
        <p:sp>
          <p:nvSpPr>
            <p:cNvPr id="48205" name="Freeform 43" descr="Wide upward diagonal"/>
            <p:cNvSpPr>
              <a:spLocks/>
            </p:cNvSpPr>
            <p:nvPr/>
          </p:nvSpPr>
          <p:spPr bwMode="auto">
            <a:xfrm>
              <a:off x="2167" y="1085"/>
              <a:ext cx="121" cy="124"/>
            </a:xfrm>
            <a:custGeom>
              <a:avLst/>
              <a:gdLst>
                <a:gd name="T0" fmla="*/ 70 w 71"/>
                <a:gd name="T1" fmla="*/ 35 h 63"/>
                <a:gd name="T2" fmla="*/ 67 w 71"/>
                <a:gd name="T3" fmla="*/ 12 h 63"/>
                <a:gd name="T4" fmla="*/ 48 w 71"/>
                <a:gd name="T5" fmla="*/ 0 h 63"/>
                <a:gd name="T6" fmla="*/ 29 w 71"/>
                <a:gd name="T7" fmla="*/ 0 h 63"/>
                <a:gd name="T8" fmla="*/ 11 w 71"/>
                <a:gd name="T9" fmla="*/ 6 h 63"/>
                <a:gd name="T10" fmla="*/ 0 w 71"/>
                <a:gd name="T11" fmla="*/ 21 h 63"/>
                <a:gd name="T12" fmla="*/ 0 w 71"/>
                <a:gd name="T13" fmla="*/ 39 h 63"/>
                <a:gd name="T14" fmla="*/ 9 w 71"/>
                <a:gd name="T15" fmla="*/ 56 h 63"/>
                <a:gd name="T16" fmla="*/ 29 w 71"/>
                <a:gd name="T17" fmla="*/ 62 h 63"/>
                <a:gd name="T18" fmla="*/ 63 w 71"/>
                <a:gd name="T19" fmla="*/ 54 h 63"/>
                <a:gd name="T20" fmla="*/ 70 w 71"/>
                <a:gd name="T21" fmla="*/ 37 h 63"/>
                <a:gd name="T22" fmla="*/ 70 w 71"/>
                <a:gd name="T23" fmla="*/ 35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63"/>
                <a:gd name="T38" fmla="*/ 71 w 71"/>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206" name="Freeform 44"/>
            <p:cNvSpPr>
              <a:spLocks/>
            </p:cNvSpPr>
            <p:nvPr/>
          </p:nvSpPr>
          <p:spPr bwMode="auto">
            <a:xfrm>
              <a:off x="2181" y="1127"/>
              <a:ext cx="85" cy="69"/>
            </a:xfrm>
            <a:custGeom>
              <a:avLst/>
              <a:gdLst>
                <a:gd name="T0" fmla="*/ 20 w 49"/>
                <a:gd name="T1" fmla="*/ 34 h 35"/>
                <a:gd name="T2" fmla="*/ 27 w 49"/>
                <a:gd name="T3" fmla="*/ 32 h 35"/>
                <a:gd name="T4" fmla="*/ 34 w 49"/>
                <a:gd name="T5" fmla="*/ 26 h 35"/>
                <a:gd name="T6" fmla="*/ 48 w 49"/>
                <a:gd name="T7" fmla="*/ 26 h 35"/>
                <a:gd name="T8" fmla="*/ 48 w 49"/>
                <a:gd name="T9" fmla="*/ 17 h 35"/>
                <a:gd name="T10" fmla="*/ 48 w 49"/>
                <a:gd name="T11" fmla="*/ 17 h 35"/>
                <a:gd name="T12" fmla="*/ 48 w 49"/>
                <a:gd name="T13" fmla="*/ 9 h 35"/>
                <a:gd name="T14" fmla="*/ 48 w 49"/>
                <a:gd name="T15" fmla="*/ 0 h 35"/>
                <a:gd name="T16" fmla="*/ 34 w 49"/>
                <a:gd name="T17" fmla="*/ 0 h 35"/>
                <a:gd name="T18" fmla="*/ 20 w 49"/>
                <a:gd name="T19" fmla="*/ 9 h 35"/>
                <a:gd name="T20" fmla="*/ 34 w 49"/>
                <a:gd name="T21" fmla="*/ 11 h 35"/>
                <a:gd name="T22" fmla="*/ 48 w 49"/>
                <a:gd name="T23" fmla="*/ 17 h 35"/>
                <a:gd name="T24" fmla="*/ 48 w 49"/>
                <a:gd name="T25" fmla="*/ 17 h 35"/>
                <a:gd name="T26" fmla="*/ 34 w 49"/>
                <a:gd name="T27" fmla="*/ 26 h 35"/>
                <a:gd name="T28" fmla="*/ 20 w 49"/>
                <a:gd name="T29" fmla="*/ 26 h 35"/>
                <a:gd name="T30" fmla="*/ 5 w 49"/>
                <a:gd name="T31" fmla="*/ 26 h 35"/>
                <a:gd name="T32" fmla="*/ 5 w 49"/>
                <a:gd name="T33" fmla="*/ 26 h 35"/>
                <a:gd name="T34" fmla="*/ 0 w 49"/>
                <a:gd name="T35" fmla="*/ 30 h 35"/>
                <a:gd name="T36" fmla="*/ 4 w 49"/>
                <a:gd name="T37" fmla="*/ 33 h 35"/>
                <a:gd name="T38" fmla="*/ 20 w 49"/>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35"/>
                <a:gd name="T62" fmla="*/ 49 w 49"/>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p:spPr>
          <p:txBody>
            <a:bodyPr/>
            <a:lstStyle/>
            <a:p>
              <a:endParaRPr lang="en-US"/>
            </a:p>
          </p:txBody>
        </p:sp>
      </p:grpSp>
      <p:grpSp>
        <p:nvGrpSpPr>
          <p:cNvPr id="48169" name="Group 45"/>
          <p:cNvGrpSpPr>
            <a:grpSpLocks/>
          </p:cNvGrpSpPr>
          <p:nvPr/>
        </p:nvGrpSpPr>
        <p:grpSpPr bwMode="auto">
          <a:xfrm>
            <a:off x="3859213" y="1868488"/>
            <a:ext cx="103187" cy="188912"/>
            <a:chOff x="2431" y="1177"/>
            <a:chExt cx="121" cy="124"/>
          </a:xfrm>
        </p:grpSpPr>
        <p:sp>
          <p:nvSpPr>
            <p:cNvPr id="48203" name="Freeform 46" descr="Wide upward diagonal"/>
            <p:cNvSpPr>
              <a:spLocks/>
            </p:cNvSpPr>
            <p:nvPr/>
          </p:nvSpPr>
          <p:spPr bwMode="auto">
            <a:xfrm>
              <a:off x="2431" y="1177"/>
              <a:ext cx="121" cy="124"/>
            </a:xfrm>
            <a:custGeom>
              <a:avLst/>
              <a:gdLst>
                <a:gd name="T0" fmla="*/ 70 w 71"/>
                <a:gd name="T1" fmla="*/ 35 h 63"/>
                <a:gd name="T2" fmla="*/ 67 w 71"/>
                <a:gd name="T3" fmla="*/ 12 h 63"/>
                <a:gd name="T4" fmla="*/ 48 w 71"/>
                <a:gd name="T5" fmla="*/ 0 h 63"/>
                <a:gd name="T6" fmla="*/ 29 w 71"/>
                <a:gd name="T7" fmla="*/ 0 h 63"/>
                <a:gd name="T8" fmla="*/ 11 w 71"/>
                <a:gd name="T9" fmla="*/ 6 h 63"/>
                <a:gd name="T10" fmla="*/ 0 w 71"/>
                <a:gd name="T11" fmla="*/ 21 h 63"/>
                <a:gd name="T12" fmla="*/ 0 w 71"/>
                <a:gd name="T13" fmla="*/ 39 h 63"/>
                <a:gd name="T14" fmla="*/ 9 w 71"/>
                <a:gd name="T15" fmla="*/ 56 h 63"/>
                <a:gd name="T16" fmla="*/ 29 w 71"/>
                <a:gd name="T17" fmla="*/ 62 h 63"/>
                <a:gd name="T18" fmla="*/ 63 w 71"/>
                <a:gd name="T19" fmla="*/ 54 h 63"/>
                <a:gd name="T20" fmla="*/ 70 w 71"/>
                <a:gd name="T21" fmla="*/ 37 h 63"/>
                <a:gd name="T22" fmla="*/ 70 w 71"/>
                <a:gd name="T23" fmla="*/ 35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63"/>
                <a:gd name="T38" fmla="*/ 71 w 71"/>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204" name="Freeform 47"/>
            <p:cNvSpPr>
              <a:spLocks/>
            </p:cNvSpPr>
            <p:nvPr/>
          </p:nvSpPr>
          <p:spPr bwMode="auto">
            <a:xfrm>
              <a:off x="2446" y="1219"/>
              <a:ext cx="84" cy="68"/>
            </a:xfrm>
            <a:custGeom>
              <a:avLst/>
              <a:gdLst>
                <a:gd name="T0" fmla="*/ 20 w 49"/>
                <a:gd name="T1" fmla="*/ 34 h 35"/>
                <a:gd name="T2" fmla="*/ 27 w 49"/>
                <a:gd name="T3" fmla="*/ 32 h 35"/>
                <a:gd name="T4" fmla="*/ 34 w 49"/>
                <a:gd name="T5" fmla="*/ 26 h 35"/>
                <a:gd name="T6" fmla="*/ 48 w 49"/>
                <a:gd name="T7" fmla="*/ 26 h 35"/>
                <a:gd name="T8" fmla="*/ 48 w 49"/>
                <a:gd name="T9" fmla="*/ 17 h 35"/>
                <a:gd name="T10" fmla="*/ 48 w 49"/>
                <a:gd name="T11" fmla="*/ 17 h 35"/>
                <a:gd name="T12" fmla="*/ 48 w 49"/>
                <a:gd name="T13" fmla="*/ 9 h 35"/>
                <a:gd name="T14" fmla="*/ 48 w 49"/>
                <a:gd name="T15" fmla="*/ 0 h 35"/>
                <a:gd name="T16" fmla="*/ 34 w 49"/>
                <a:gd name="T17" fmla="*/ 0 h 35"/>
                <a:gd name="T18" fmla="*/ 20 w 49"/>
                <a:gd name="T19" fmla="*/ 9 h 35"/>
                <a:gd name="T20" fmla="*/ 34 w 49"/>
                <a:gd name="T21" fmla="*/ 11 h 35"/>
                <a:gd name="T22" fmla="*/ 48 w 49"/>
                <a:gd name="T23" fmla="*/ 17 h 35"/>
                <a:gd name="T24" fmla="*/ 48 w 49"/>
                <a:gd name="T25" fmla="*/ 17 h 35"/>
                <a:gd name="T26" fmla="*/ 34 w 49"/>
                <a:gd name="T27" fmla="*/ 26 h 35"/>
                <a:gd name="T28" fmla="*/ 20 w 49"/>
                <a:gd name="T29" fmla="*/ 26 h 35"/>
                <a:gd name="T30" fmla="*/ 5 w 49"/>
                <a:gd name="T31" fmla="*/ 26 h 35"/>
                <a:gd name="T32" fmla="*/ 5 w 49"/>
                <a:gd name="T33" fmla="*/ 26 h 35"/>
                <a:gd name="T34" fmla="*/ 0 w 49"/>
                <a:gd name="T35" fmla="*/ 30 h 35"/>
                <a:gd name="T36" fmla="*/ 4 w 49"/>
                <a:gd name="T37" fmla="*/ 33 h 35"/>
                <a:gd name="T38" fmla="*/ 20 w 49"/>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35"/>
                <a:gd name="T62" fmla="*/ 49 w 49"/>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p:spPr>
          <p:txBody>
            <a:bodyPr/>
            <a:lstStyle/>
            <a:p>
              <a:endParaRPr lang="en-US"/>
            </a:p>
          </p:txBody>
        </p:sp>
      </p:grpSp>
      <p:grpSp>
        <p:nvGrpSpPr>
          <p:cNvPr id="48170" name="Group 48"/>
          <p:cNvGrpSpPr>
            <a:grpSpLocks/>
          </p:cNvGrpSpPr>
          <p:nvPr/>
        </p:nvGrpSpPr>
        <p:grpSpPr bwMode="auto">
          <a:xfrm>
            <a:off x="4800600" y="1752600"/>
            <a:ext cx="250825" cy="304800"/>
            <a:chOff x="3922" y="768"/>
            <a:chExt cx="158" cy="192"/>
          </a:xfrm>
        </p:grpSpPr>
        <p:sp>
          <p:nvSpPr>
            <p:cNvPr id="48201" name="Freeform 49" descr="Wide upward diagonal"/>
            <p:cNvSpPr>
              <a:spLocks/>
            </p:cNvSpPr>
            <p:nvPr/>
          </p:nvSpPr>
          <p:spPr bwMode="auto">
            <a:xfrm>
              <a:off x="3922" y="768"/>
              <a:ext cx="158" cy="192"/>
            </a:xfrm>
            <a:custGeom>
              <a:avLst/>
              <a:gdLst>
                <a:gd name="T0" fmla="*/ 70 w 71"/>
                <a:gd name="T1" fmla="*/ 35 h 63"/>
                <a:gd name="T2" fmla="*/ 67 w 71"/>
                <a:gd name="T3" fmla="*/ 12 h 63"/>
                <a:gd name="T4" fmla="*/ 48 w 71"/>
                <a:gd name="T5" fmla="*/ 0 h 63"/>
                <a:gd name="T6" fmla="*/ 29 w 71"/>
                <a:gd name="T7" fmla="*/ 0 h 63"/>
                <a:gd name="T8" fmla="*/ 11 w 71"/>
                <a:gd name="T9" fmla="*/ 6 h 63"/>
                <a:gd name="T10" fmla="*/ 0 w 71"/>
                <a:gd name="T11" fmla="*/ 21 h 63"/>
                <a:gd name="T12" fmla="*/ 0 w 71"/>
                <a:gd name="T13" fmla="*/ 39 h 63"/>
                <a:gd name="T14" fmla="*/ 9 w 71"/>
                <a:gd name="T15" fmla="*/ 56 h 63"/>
                <a:gd name="T16" fmla="*/ 29 w 71"/>
                <a:gd name="T17" fmla="*/ 62 h 63"/>
                <a:gd name="T18" fmla="*/ 63 w 71"/>
                <a:gd name="T19" fmla="*/ 54 h 63"/>
                <a:gd name="T20" fmla="*/ 70 w 71"/>
                <a:gd name="T21" fmla="*/ 37 h 63"/>
                <a:gd name="T22" fmla="*/ 70 w 71"/>
                <a:gd name="T23" fmla="*/ 35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63"/>
                <a:gd name="T38" fmla="*/ 71 w 71"/>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202" name="Freeform 50"/>
            <p:cNvSpPr>
              <a:spLocks/>
            </p:cNvSpPr>
            <p:nvPr/>
          </p:nvSpPr>
          <p:spPr bwMode="auto">
            <a:xfrm>
              <a:off x="3936" y="816"/>
              <a:ext cx="96" cy="109"/>
            </a:xfrm>
            <a:custGeom>
              <a:avLst/>
              <a:gdLst>
                <a:gd name="T0" fmla="*/ 20 w 49"/>
                <a:gd name="T1" fmla="*/ 34 h 35"/>
                <a:gd name="T2" fmla="*/ 27 w 49"/>
                <a:gd name="T3" fmla="*/ 32 h 35"/>
                <a:gd name="T4" fmla="*/ 34 w 49"/>
                <a:gd name="T5" fmla="*/ 26 h 35"/>
                <a:gd name="T6" fmla="*/ 48 w 49"/>
                <a:gd name="T7" fmla="*/ 26 h 35"/>
                <a:gd name="T8" fmla="*/ 48 w 49"/>
                <a:gd name="T9" fmla="*/ 17 h 35"/>
                <a:gd name="T10" fmla="*/ 48 w 49"/>
                <a:gd name="T11" fmla="*/ 17 h 35"/>
                <a:gd name="T12" fmla="*/ 48 w 49"/>
                <a:gd name="T13" fmla="*/ 9 h 35"/>
                <a:gd name="T14" fmla="*/ 48 w 49"/>
                <a:gd name="T15" fmla="*/ 0 h 35"/>
                <a:gd name="T16" fmla="*/ 34 w 49"/>
                <a:gd name="T17" fmla="*/ 0 h 35"/>
                <a:gd name="T18" fmla="*/ 20 w 49"/>
                <a:gd name="T19" fmla="*/ 9 h 35"/>
                <a:gd name="T20" fmla="*/ 34 w 49"/>
                <a:gd name="T21" fmla="*/ 11 h 35"/>
                <a:gd name="T22" fmla="*/ 48 w 49"/>
                <a:gd name="T23" fmla="*/ 17 h 35"/>
                <a:gd name="T24" fmla="*/ 48 w 49"/>
                <a:gd name="T25" fmla="*/ 17 h 35"/>
                <a:gd name="T26" fmla="*/ 34 w 49"/>
                <a:gd name="T27" fmla="*/ 26 h 35"/>
                <a:gd name="T28" fmla="*/ 20 w 49"/>
                <a:gd name="T29" fmla="*/ 26 h 35"/>
                <a:gd name="T30" fmla="*/ 5 w 49"/>
                <a:gd name="T31" fmla="*/ 26 h 35"/>
                <a:gd name="T32" fmla="*/ 5 w 49"/>
                <a:gd name="T33" fmla="*/ 26 h 35"/>
                <a:gd name="T34" fmla="*/ 0 w 49"/>
                <a:gd name="T35" fmla="*/ 30 h 35"/>
                <a:gd name="T36" fmla="*/ 4 w 49"/>
                <a:gd name="T37" fmla="*/ 33 h 35"/>
                <a:gd name="T38" fmla="*/ 20 w 49"/>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35"/>
                <a:gd name="T62" fmla="*/ 49 w 49"/>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p:spPr>
          <p:txBody>
            <a:bodyPr/>
            <a:lstStyle/>
            <a:p>
              <a:endParaRPr lang="en-US"/>
            </a:p>
          </p:txBody>
        </p:sp>
      </p:grpSp>
      <p:sp>
        <p:nvSpPr>
          <p:cNvPr id="48171" name="Freeform 51"/>
          <p:cNvSpPr>
            <a:spLocks/>
          </p:cNvSpPr>
          <p:nvPr/>
        </p:nvSpPr>
        <p:spPr bwMode="auto">
          <a:xfrm>
            <a:off x="3352800" y="1524000"/>
            <a:ext cx="1817688" cy="879475"/>
          </a:xfrm>
          <a:custGeom>
            <a:avLst/>
            <a:gdLst>
              <a:gd name="T0" fmla="*/ 0 w 679"/>
              <a:gd name="T1" fmla="*/ 14 h 284"/>
              <a:gd name="T2" fmla="*/ 0 w 679"/>
              <a:gd name="T3" fmla="*/ 148 h 284"/>
              <a:gd name="T4" fmla="*/ 120 w 679"/>
              <a:gd name="T5" fmla="*/ 283 h 284"/>
              <a:gd name="T6" fmla="*/ 576 w 679"/>
              <a:gd name="T7" fmla="*/ 282 h 284"/>
              <a:gd name="T8" fmla="*/ 678 w 679"/>
              <a:gd name="T9" fmla="*/ 138 h 284"/>
              <a:gd name="T10" fmla="*/ 678 w 679"/>
              <a:gd name="T11" fmla="*/ 20 h 284"/>
              <a:gd name="T12" fmla="*/ 530 w 679"/>
              <a:gd name="T13" fmla="*/ 0 h 284"/>
              <a:gd name="T14" fmla="*/ 401 w 679"/>
              <a:gd name="T15" fmla="*/ 53 h 284"/>
              <a:gd name="T16" fmla="*/ 243 w 679"/>
              <a:gd name="T17" fmla="*/ 27 h 284"/>
              <a:gd name="T18" fmla="*/ 128 w 679"/>
              <a:gd name="T19" fmla="*/ 45 h 284"/>
              <a:gd name="T20" fmla="*/ 0 w 679"/>
              <a:gd name="T21" fmla="*/ 14 h 2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9"/>
              <a:gd name="T34" fmla="*/ 0 h 284"/>
              <a:gd name="T35" fmla="*/ 679 w 679"/>
              <a:gd name="T36" fmla="*/ 284 h 2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9" h="284">
                <a:moveTo>
                  <a:pt x="0" y="14"/>
                </a:moveTo>
                <a:lnTo>
                  <a:pt x="0" y="148"/>
                </a:lnTo>
                <a:lnTo>
                  <a:pt x="120" y="283"/>
                </a:lnTo>
                <a:lnTo>
                  <a:pt x="576" y="282"/>
                </a:lnTo>
                <a:lnTo>
                  <a:pt x="678" y="138"/>
                </a:lnTo>
                <a:lnTo>
                  <a:pt x="678" y="20"/>
                </a:lnTo>
                <a:lnTo>
                  <a:pt x="530" y="0"/>
                </a:lnTo>
                <a:lnTo>
                  <a:pt x="401" y="53"/>
                </a:lnTo>
                <a:lnTo>
                  <a:pt x="243" y="27"/>
                </a:lnTo>
                <a:lnTo>
                  <a:pt x="128" y="45"/>
                </a:lnTo>
                <a:lnTo>
                  <a:pt x="0" y="14"/>
                </a:lnTo>
              </a:path>
            </a:pathLst>
          </a:custGeom>
          <a:gradFill rotWithShape="0">
            <a:gsLst>
              <a:gs pos="0">
                <a:srgbClr val="A5A5A5"/>
              </a:gs>
              <a:gs pos="100000">
                <a:srgbClr val="CECECE"/>
              </a:gs>
            </a:gsLst>
            <a:path path="rect">
              <a:fillToRect l="50000" t="50000" r="50000" b="50000"/>
            </a:path>
          </a:gradFill>
          <a:ln w="12700" cap="rnd" cmpd="sng">
            <a:solidFill>
              <a:schemeClr val="bg2"/>
            </a:solidFill>
            <a:prstDash val="solid"/>
            <a:round/>
            <a:headEnd type="none" w="med" len="med"/>
            <a:tailEnd type="none" w="med" len="med"/>
          </a:ln>
        </p:spPr>
        <p:txBody>
          <a:bodyPr/>
          <a:lstStyle/>
          <a:p>
            <a:endParaRPr lang="en-US"/>
          </a:p>
        </p:txBody>
      </p:sp>
      <p:sp>
        <p:nvSpPr>
          <p:cNvPr id="48172" name="Rectangle 52"/>
          <p:cNvSpPr>
            <a:spLocks noChangeArrowheads="1"/>
          </p:cNvSpPr>
          <p:nvPr/>
        </p:nvSpPr>
        <p:spPr bwMode="auto">
          <a:xfrm>
            <a:off x="3276600" y="6172200"/>
            <a:ext cx="2133600" cy="533400"/>
          </a:xfrm>
          <a:prstGeom prst="rect">
            <a:avLst/>
          </a:prstGeom>
          <a:solidFill>
            <a:schemeClr val="bg1"/>
          </a:solidFill>
          <a:ln w="9525">
            <a:noFill/>
            <a:miter lim="800000"/>
            <a:headEnd/>
            <a:tailEnd/>
          </a:ln>
        </p:spPr>
        <p:txBody>
          <a:bodyPr wrap="none" anchor="ctr"/>
          <a:lstStyle/>
          <a:p>
            <a:endParaRPr lang="en-US"/>
          </a:p>
        </p:txBody>
      </p:sp>
      <p:sp>
        <p:nvSpPr>
          <p:cNvPr id="48173" name="Text Box 53"/>
          <p:cNvSpPr txBox="1">
            <a:spLocks noChangeArrowheads="1"/>
          </p:cNvSpPr>
          <p:nvPr/>
        </p:nvSpPr>
        <p:spPr bwMode="auto">
          <a:xfrm>
            <a:off x="6156325" y="3927475"/>
            <a:ext cx="2665413" cy="1187450"/>
          </a:xfrm>
          <a:prstGeom prst="rect">
            <a:avLst/>
          </a:prstGeom>
          <a:noFill/>
          <a:ln w="9525">
            <a:noFill/>
            <a:miter lim="800000"/>
            <a:headEnd/>
            <a:tailEnd/>
          </a:ln>
        </p:spPr>
        <p:txBody>
          <a:bodyPr wrap="none">
            <a:spAutoFit/>
          </a:bodyPr>
          <a:lstStyle/>
          <a:p>
            <a:pPr eaLnBrk="0" hangingPunct="0">
              <a:buFontTx/>
              <a:buChar char="•"/>
            </a:pPr>
            <a:r>
              <a:rPr lang="en-US" sz="2400">
                <a:latin typeface="Times New Roman" pitchFamily="18" charset="0"/>
              </a:rPr>
              <a:t>Increase pressure:</a:t>
            </a:r>
          </a:p>
          <a:p>
            <a:pPr eaLnBrk="0" hangingPunct="0">
              <a:buFontTx/>
              <a:buChar char="•"/>
            </a:pPr>
            <a:r>
              <a:rPr lang="en-US" sz="2400">
                <a:latin typeface="Times New Roman" pitchFamily="18" charset="0"/>
              </a:rPr>
              <a:t>Widen core</a:t>
            </a:r>
          </a:p>
          <a:p>
            <a:pPr eaLnBrk="0" hangingPunct="0">
              <a:buFontTx/>
              <a:buChar char="•"/>
            </a:pPr>
            <a:r>
              <a:rPr lang="en-US" sz="2400">
                <a:latin typeface="Times New Roman" pitchFamily="18" charset="0"/>
              </a:rPr>
              <a:t>Increase turbulence</a:t>
            </a:r>
          </a:p>
        </p:txBody>
      </p:sp>
      <p:grpSp>
        <p:nvGrpSpPr>
          <p:cNvPr id="48174" name="Group 54"/>
          <p:cNvGrpSpPr>
            <a:grpSpLocks/>
          </p:cNvGrpSpPr>
          <p:nvPr/>
        </p:nvGrpSpPr>
        <p:grpSpPr bwMode="auto">
          <a:xfrm>
            <a:off x="1066800" y="4252913"/>
            <a:ext cx="192088" cy="196850"/>
            <a:chOff x="2167" y="1085"/>
            <a:chExt cx="121" cy="124"/>
          </a:xfrm>
        </p:grpSpPr>
        <p:sp>
          <p:nvSpPr>
            <p:cNvPr id="48199" name="Freeform 55" descr="Wide upward diagonal"/>
            <p:cNvSpPr>
              <a:spLocks/>
            </p:cNvSpPr>
            <p:nvPr/>
          </p:nvSpPr>
          <p:spPr bwMode="auto">
            <a:xfrm>
              <a:off x="2167" y="1085"/>
              <a:ext cx="121" cy="124"/>
            </a:xfrm>
            <a:custGeom>
              <a:avLst/>
              <a:gdLst>
                <a:gd name="T0" fmla="*/ 70 w 71"/>
                <a:gd name="T1" fmla="*/ 35 h 63"/>
                <a:gd name="T2" fmla="*/ 67 w 71"/>
                <a:gd name="T3" fmla="*/ 12 h 63"/>
                <a:gd name="T4" fmla="*/ 48 w 71"/>
                <a:gd name="T5" fmla="*/ 0 h 63"/>
                <a:gd name="T6" fmla="*/ 29 w 71"/>
                <a:gd name="T7" fmla="*/ 0 h 63"/>
                <a:gd name="T8" fmla="*/ 11 w 71"/>
                <a:gd name="T9" fmla="*/ 6 h 63"/>
                <a:gd name="T10" fmla="*/ 0 w 71"/>
                <a:gd name="T11" fmla="*/ 21 h 63"/>
                <a:gd name="T12" fmla="*/ 0 w 71"/>
                <a:gd name="T13" fmla="*/ 39 h 63"/>
                <a:gd name="T14" fmla="*/ 9 w 71"/>
                <a:gd name="T15" fmla="*/ 56 h 63"/>
                <a:gd name="T16" fmla="*/ 29 w 71"/>
                <a:gd name="T17" fmla="*/ 62 h 63"/>
                <a:gd name="T18" fmla="*/ 63 w 71"/>
                <a:gd name="T19" fmla="*/ 54 h 63"/>
                <a:gd name="T20" fmla="*/ 70 w 71"/>
                <a:gd name="T21" fmla="*/ 37 h 63"/>
                <a:gd name="T22" fmla="*/ 70 w 71"/>
                <a:gd name="T23" fmla="*/ 35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63"/>
                <a:gd name="T38" fmla="*/ 71 w 71"/>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200" name="Freeform 56"/>
            <p:cNvSpPr>
              <a:spLocks/>
            </p:cNvSpPr>
            <p:nvPr/>
          </p:nvSpPr>
          <p:spPr bwMode="auto">
            <a:xfrm>
              <a:off x="2181" y="1127"/>
              <a:ext cx="85" cy="69"/>
            </a:xfrm>
            <a:custGeom>
              <a:avLst/>
              <a:gdLst>
                <a:gd name="T0" fmla="*/ 20 w 49"/>
                <a:gd name="T1" fmla="*/ 34 h 35"/>
                <a:gd name="T2" fmla="*/ 27 w 49"/>
                <a:gd name="T3" fmla="*/ 32 h 35"/>
                <a:gd name="T4" fmla="*/ 34 w 49"/>
                <a:gd name="T5" fmla="*/ 26 h 35"/>
                <a:gd name="T6" fmla="*/ 48 w 49"/>
                <a:gd name="T7" fmla="*/ 26 h 35"/>
                <a:gd name="T8" fmla="*/ 48 w 49"/>
                <a:gd name="T9" fmla="*/ 17 h 35"/>
                <a:gd name="T10" fmla="*/ 48 w 49"/>
                <a:gd name="T11" fmla="*/ 17 h 35"/>
                <a:gd name="T12" fmla="*/ 48 w 49"/>
                <a:gd name="T13" fmla="*/ 9 h 35"/>
                <a:gd name="T14" fmla="*/ 48 w 49"/>
                <a:gd name="T15" fmla="*/ 0 h 35"/>
                <a:gd name="T16" fmla="*/ 34 w 49"/>
                <a:gd name="T17" fmla="*/ 0 h 35"/>
                <a:gd name="T18" fmla="*/ 20 w 49"/>
                <a:gd name="T19" fmla="*/ 9 h 35"/>
                <a:gd name="T20" fmla="*/ 34 w 49"/>
                <a:gd name="T21" fmla="*/ 11 h 35"/>
                <a:gd name="T22" fmla="*/ 48 w 49"/>
                <a:gd name="T23" fmla="*/ 17 h 35"/>
                <a:gd name="T24" fmla="*/ 48 w 49"/>
                <a:gd name="T25" fmla="*/ 17 h 35"/>
                <a:gd name="T26" fmla="*/ 34 w 49"/>
                <a:gd name="T27" fmla="*/ 26 h 35"/>
                <a:gd name="T28" fmla="*/ 20 w 49"/>
                <a:gd name="T29" fmla="*/ 26 h 35"/>
                <a:gd name="T30" fmla="*/ 5 w 49"/>
                <a:gd name="T31" fmla="*/ 26 h 35"/>
                <a:gd name="T32" fmla="*/ 5 w 49"/>
                <a:gd name="T33" fmla="*/ 26 h 35"/>
                <a:gd name="T34" fmla="*/ 0 w 49"/>
                <a:gd name="T35" fmla="*/ 30 h 35"/>
                <a:gd name="T36" fmla="*/ 4 w 49"/>
                <a:gd name="T37" fmla="*/ 33 h 35"/>
                <a:gd name="T38" fmla="*/ 20 w 49"/>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35"/>
                <a:gd name="T62" fmla="*/ 49 w 49"/>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p:spPr>
          <p:txBody>
            <a:bodyPr/>
            <a:lstStyle/>
            <a:p>
              <a:endParaRPr lang="en-US"/>
            </a:p>
          </p:txBody>
        </p:sp>
      </p:grpSp>
      <p:grpSp>
        <p:nvGrpSpPr>
          <p:cNvPr id="48175" name="Group 57"/>
          <p:cNvGrpSpPr>
            <a:grpSpLocks/>
          </p:cNvGrpSpPr>
          <p:nvPr/>
        </p:nvGrpSpPr>
        <p:grpSpPr bwMode="auto">
          <a:xfrm>
            <a:off x="990600" y="4259263"/>
            <a:ext cx="192088" cy="196850"/>
            <a:chOff x="2167" y="1085"/>
            <a:chExt cx="121" cy="124"/>
          </a:xfrm>
        </p:grpSpPr>
        <p:sp>
          <p:nvSpPr>
            <p:cNvPr id="48197" name="Freeform 58" descr="Wide upward diagonal"/>
            <p:cNvSpPr>
              <a:spLocks/>
            </p:cNvSpPr>
            <p:nvPr/>
          </p:nvSpPr>
          <p:spPr bwMode="auto">
            <a:xfrm>
              <a:off x="2167" y="1085"/>
              <a:ext cx="121" cy="124"/>
            </a:xfrm>
            <a:custGeom>
              <a:avLst/>
              <a:gdLst>
                <a:gd name="T0" fmla="*/ 70 w 71"/>
                <a:gd name="T1" fmla="*/ 35 h 63"/>
                <a:gd name="T2" fmla="*/ 67 w 71"/>
                <a:gd name="T3" fmla="*/ 12 h 63"/>
                <a:gd name="T4" fmla="*/ 48 w 71"/>
                <a:gd name="T5" fmla="*/ 0 h 63"/>
                <a:gd name="T6" fmla="*/ 29 w 71"/>
                <a:gd name="T7" fmla="*/ 0 h 63"/>
                <a:gd name="T8" fmla="*/ 11 w 71"/>
                <a:gd name="T9" fmla="*/ 6 h 63"/>
                <a:gd name="T10" fmla="*/ 0 w 71"/>
                <a:gd name="T11" fmla="*/ 21 h 63"/>
                <a:gd name="T12" fmla="*/ 0 w 71"/>
                <a:gd name="T13" fmla="*/ 39 h 63"/>
                <a:gd name="T14" fmla="*/ 9 w 71"/>
                <a:gd name="T15" fmla="*/ 56 h 63"/>
                <a:gd name="T16" fmla="*/ 29 w 71"/>
                <a:gd name="T17" fmla="*/ 62 h 63"/>
                <a:gd name="T18" fmla="*/ 63 w 71"/>
                <a:gd name="T19" fmla="*/ 54 h 63"/>
                <a:gd name="T20" fmla="*/ 70 w 71"/>
                <a:gd name="T21" fmla="*/ 37 h 63"/>
                <a:gd name="T22" fmla="*/ 70 w 71"/>
                <a:gd name="T23" fmla="*/ 35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63"/>
                <a:gd name="T38" fmla="*/ 71 w 71"/>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198" name="Freeform 59"/>
            <p:cNvSpPr>
              <a:spLocks/>
            </p:cNvSpPr>
            <p:nvPr/>
          </p:nvSpPr>
          <p:spPr bwMode="auto">
            <a:xfrm>
              <a:off x="2181" y="1127"/>
              <a:ext cx="85" cy="69"/>
            </a:xfrm>
            <a:custGeom>
              <a:avLst/>
              <a:gdLst>
                <a:gd name="T0" fmla="*/ 20 w 49"/>
                <a:gd name="T1" fmla="*/ 34 h 35"/>
                <a:gd name="T2" fmla="*/ 27 w 49"/>
                <a:gd name="T3" fmla="*/ 32 h 35"/>
                <a:gd name="T4" fmla="*/ 34 w 49"/>
                <a:gd name="T5" fmla="*/ 26 h 35"/>
                <a:gd name="T6" fmla="*/ 48 w 49"/>
                <a:gd name="T7" fmla="*/ 26 h 35"/>
                <a:gd name="T8" fmla="*/ 48 w 49"/>
                <a:gd name="T9" fmla="*/ 17 h 35"/>
                <a:gd name="T10" fmla="*/ 48 w 49"/>
                <a:gd name="T11" fmla="*/ 17 h 35"/>
                <a:gd name="T12" fmla="*/ 48 w 49"/>
                <a:gd name="T13" fmla="*/ 9 h 35"/>
                <a:gd name="T14" fmla="*/ 48 w 49"/>
                <a:gd name="T15" fmla="*/ 0 h 35"/>
                <a:gd name="T16" fmla="*/ 34 w 49"/>
                <a:gd name="T17" fmla="*/ 0 h 35"/>
                <a:gd name="T18" fmla="*/ 20 w 49"/>
                <a:gd name="T19" fmla="*/ 9 h 35"/>
                <a:gd name="T20" fmla="*/ 34 w 49"/>
                <a:gd name="T21" fmla="*/ 11 h 35"/>
                <a:gd name="T22" fmla="*/ 48 w 49"/>
                <a:gd name="T23" fmla="*/ 17 h 35"/>
                <a:gd name="T24" fmla="*/ 48 w 49"/>
                <a:gd name="T25" fmla="*/ 17 h 35"/>
                <a:gd name="T26" fmla="*/ 34 w 49"/>
                <a:gd name="T27" fmla="*/ 26 h 35"/>
                <a:gd name="T28" fmla="*/ 20 w 49"/>
                <a:gd name="T29" fmla="*/ 26 h 35"/>
                <a:gd name="T30" fmla="*/ 5 w 49"/>
                <a:gd name="T31" fmla="*/ 26 h 35"/>
                <a:gd name="T32" fmla="*/ 5 w 49"/>
                <a:gd name="T33" fmla="*/ 26 h 35"/>
                <a:gd name="T34" fmla="*/ 0 w 49"/>
                <a:gd name="T35" fmla="*/ 30 h 35"/>
                <a:gd name="T36" fmla="*/ 4 w 49"/>
                <a:gd name="T37" fmla="*/ 33 h 35"/>
                <a:gd name="T38" fmla="*/ 20 w 49"/>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35"/>
                <a:gd name="T62" fmla="*/ 49 w 49"/>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p:spPr>
          <p:txBody>
            <a:bodyPr/>
            <a:lstStyle/>
            <a:p>
              <a:endParaRPr lang="en-US"/>
            </a:p>
          </p:txBody>
        </p:sp>
      </p:grpSp>
      <p:sp>
        <p:nvSpPr>
          <p:cNvPr id="48176" name="Line 60"/>
          <p:cNvSpPr>
            <a:spLocks noChangeShapeType="1"/>
          </p:cNvSpPr>
          <p:nvPr/>
        </p:nvSpPr>
        <p:spPr bwMode="auto">
          <a:xfrm>
            <a:off x="990600" y="3459163"/>
            <a:ext cx="0" cy="1676400"/>
          </a:xfrm>
          <a:prstGeom prst="line">
            <a:avLst/>
          </a:prstGeom>
          <a:noFill/>
          <a:ln w="9525">
            <a:solidFill>
              <a:schemeClr val="tx1"/>
            </a:solidFill>
            <a:round/>
            <a:headEnd/>
            <a:tailEnd/>
          </a:ln>
        </p:spPr>
        <p:txBody>
          <a:bodyPr/>
          <a:lstStyle/>
          <a:p>
            <a:endParaRPr lang="en-US"/>
          </a:p>
        </p:txBody>
      </p:sp>
      <p:sp>
        <p:nvSpPr>
          <p:cNvPr id="48177" name="Line 61"/>
          <p:cNvSpPr>
            <a:spLocks noChangeShapeType="1"/>
          </p:cNvSpPr>
          <p:nvPr/>
        </p:nvSpPr>
        <p:spPr bwMode="auto">
          <a:xfrm>
            <a:off x="1447800" y="3459163"/>
            <a:ext cx="0" cy="1676400"/>
          </a:xfrm>
          <a:prstGeom prst="line">
            <a:avLst/>
          </a:prstGeom>
          <a:noFill/>
          <a:ln w="9525">
            <a:solidFill>
              <a:schemeClr val="tx1"/>
            </a:solidFill>
            <a:round/>
            <a:headEnd/>
            <a:tailEnd/>
          </a:ln>
        </p:spPr>
        <p:txBody>
          <a:bodyPr/>
          <a:lstStyle/>
          <a:p>
            <a:endParaRPr lang="en-US"/>
          </a:p>
        </p:txBody>
      </p:sp>
      <p:sp>
        <p:nvSpPr>
          <p:cNvPr id="48178" name="Line 62"/>
          <p:cNvSpPr>
            <a:spLocks noChangeShapeType="1"/>
          </p:cNvSpPr>
          <p:nvPr/>
        </p:nvSpPr>
        <p:spPr bwMode="auto">
          <a:xfrm>
            <a:off x="1371600" y="3230563"/>
            <a:ext cx="1066800" cy="0"/>
          </a:xfrm>
          <a:prstGeom prst="line">
            <a:avLst/>
          </a:prstGeom>
          <a:noFill/>
          <a:ln w="9525">
            <a:solidFill>
              <a:schemeClr val="tx1"/>
            </a:solidFill>
            <a:round/>
            <a:headEnd/>
            <a:tailEnd type="triangle" w="med" len="med"/>
          </a:ln>
        </p:spPr>
        <p:txBody>
          <a:bodyPr/>
          <a:lstStyle/>
          <a:p>
            <a:endParaRPr lang="en-US"/>
          </a:p>
        </p:txBody>
      </p:sp>
      <p:sp>
        <p:nvSpPr>
          <p:cNvPr id="48179" name="Line 63"/>
          <p:cNvSpPr>
            <a:spLocks noChangeShapeType="1"/>
          </p:cNvSpPr>
          <p:nvPr/>
        </p:nvSpPr>
        <p:spPr bwMode="auto">
          <a:xfrm flipV="1">
            <a:off x="1371600" y="2163763"/>
            <a:ext cx="0" cy="1066800"/>
          </a:xfrm>
          <a:prstGeom prst="line">
            <a:avLst/>
          </a:prstGeom>
          <a:noFill/>
          <a:ln w="9525">
            <a:solidFill>
              <a:schemeClr val="tx1"/>
            </a:solidFill>
            <a:round/>
            <a:headEnd/>
            <a:tailEnd type="triangle" w="med" len="med"/>
          </a:ln>
        </p:spPr>
        <p:txBody>
          <a:bodyPr/>
          <a:lstStyle/>
          <a:p>
            <a:endParaRPr lang="en-US"/>
          </a:p>
        </p:txBody>
      </p:sp>
      <p:sp>
        <p:nvSpPr>
          <p:cNvPr id="79936" name="Freeform 64"/>
          <p:cNvSpPr>
            <a:spLocks/>
          </p:cNvSpPr>
          <p:nvPr/>
        </p:nvSpPr>
        <p:spPr bwMode="auto">
          <a:xfrm>
            <a:off x="1574800" y="2524125"/>
            <a:ext cx="436563" cy="701675"/>
          </a:xfrm>
          <a:custGeom>
            <a:avLst/>
            <a:gdLst>
              <a:gd name="T0" fmla="*/ 0 w 275"/>
              <a:gd name="T1" fmla="*/ 435 h 442"/>
              <a:gd name="T2" fmla="*/ 51 w 275"/>
              <a:gd name="T3" fmla="*/ 333 h 442"/>
              <a:gd name="T4" fmla="*/ 77 w 275"/>
              <a:gd name="T5" fmla="*/ 186 h 442"/>
              <a:gd name="T6" fmla="*/ 134 w 275"/>
              <a:gd name="T7" fmla="*/ 0 h 442"/>
              <a:gd name="T8" fmla="*/ 173 w 275"/>
              <a:gd name="T9" fmla="*/ 96 h 442"/>
              <a:gd name="T10" fmla="*/ 218 w 275"/>
              <a:gd name="T11" fmla="*/ 365 h 442"/>
              <a:gd name="T12" fmla="*/ 275 w 275"/>
              <a:gd name="T13" fmla="*/ 442 h 442"/>
              <a:gd name="T14" fmla="*/ 0 60000 65536"/>
              <a:gd name="T15" fmla="*/ 0 60000 65536"/>
              <a:gd name="T16" fmla="*/ 0 60000 65536"/>
              <a:gd name="T17" fmla="*/ 0 60000 65536"/>
              <a:gd name="T18" fmla="*/ 0 60000 65536"/>
              <a:gd name="T19" fmla="*/ 0 60000 65536"/>
              <a:gd name="T20" fmla="*/ 0 60000 65536"/>
              <a:gd name="T21" fmla="*/ 0 w 275"/>
              <a:gd name="T22" fmla="*/ 0 h 442"/>
              <a:gd name="T23" fmla="*/ 275 w 275"/>
              <a:gd name="T24" fmla="*/ 442 h 4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 h="442">
                <a:moveTo>
                  <a:pt x="0" y="435"/>
                </a:moveTo>
                <a:cubicBezTo>
                  <a:pt x="47" y="420"/>
                  <a:pt x="43" y="374"/>
                  <a:pt x="51" y="333"/>
                </a:cubicBezTo>
                <a:cubicBezTo>
                  <a:pt x="61" y="284"/>
                  <a:pt x="69" y="235"/>
                  <a:pt x="77" y="186"/>
                </a:cubicBezTo>
                <a:cubicBezTo>
                  <a:pt x="81" y="129"/>
                  <a:pt x="66" y="25"/>
                  <a:pt x="134" y="0"/>
                </a:cubicBezTo>
                <a:cubicBezTo>
                  <a:pt x="154" y="29"/>
                  <a:pt x="161" y="63"/>
                  <a:pt x="173" y="96"/>
                </a:cubicBezTo>
                <a:cubicBezTo>
                  <a:pt x="187" y="186"/>
                  <a:pt x="206" y="274"/>
                  <a:pt x="218" y="365"/>
                </a:cubicBezTo>
                <a:cubicBezTo>
                  <a:pt x="223" y="403"/>
                  <a:pt x="227" y="442"/>
                  <a:pt x="275" y="442"/>
                </a:cubicBezTo>
              </a:path>
            </a:pathLst>
          </a:custGeom>
          <a:solidFill>
            <a:srgbClr val="FF0000"/>
          </a:solidFill>
          <a:ln w="9525">
            <a:solidFill>
              <a:schemeClr val="tx1"/>
            </a:solidFill>
            <a:round/>
            <a:headEnd/>
            <a:tailEnd/>
          </a:ln>
        </p:spPr>
        <p:txBody>
          <a:bodyPr/>
          <a:lstStyle/>
          <a:p>
            <a:endParaRPr lang="en-US"/>
          </a:p>
        </p:txBody>
      </p:sp>
      <p:sp>
        <p:nvSpPr>
          <p:cNvPr id="79937" name="Freeform 65"/>
          <p:cNvSpPr>
            <a:spLocks/>
          </p:cNvSpPr>
          <p:nvPr/>
        </p:nvSpPr>
        <p:spPr bwMode="auto">
          <a:xfrm>
            <a:off x="1590675" y="2849563"/>
            <a:ext cx="409575" cy="376237"/>
          </a:xfrm>
          <a:custGeom>
            <a:avLst/>
            <a:gdLst>
              <a:gd name="T0" fmla="*/ 0 w 275"/>
              <a:gd name="T1" fmla="*/ 435 h 442"/>
              <a:gd name="T2" fmla="*/ 51 w 275"/>
              <a:gd name="T3" fmla="*/ 333 h 442"/>
              <a:gd name="T4" fmla="*/ 77 w 275"/>
              <a:gd name="T5" fmla="*/ 186 h 442"/>
              <a:gd name="T6" fmla="*/ 134 w 275"/>
              <a:gd name="T7" fmla="*/ 0 h 442"/>
              <a:gd name="T8" fmla="*/ 173 w 275"/>
              <a:gd name="T9" fmla="*/ 96 h 442"/>
              <a:gd name="T10" fmla="*/ 218 w 275"/>
              <a:gd name="T11" fmla="*/ 365 h 442"/>
              <a:gd name="T12" fmla="*/ 275 w 275"/>
              <a:gd name="T13" fmla="*/ 442 h 442"/>
              <a:gd name="T14" fmla="*/ 0 60000 65536"/>
              <a:gd name="T15" fmla="*/ 0 60000 65536"/>
              <a:gd name="T16" fmla="*/ 0 60000 65536"/>
              <a:gd name="T17" fmla="*/ 0 60000 65536"/>
              <a:gd name="T18" fmla="*/ 0 60000 65536"/>
              <a:gd name="T19" fmla="*/ 0 60000 65536"/>
              <a:gd name="T20" fmla="*/ 0 60000 65536"/>
              <a:gd name="T21" fmla="*/ 0 w 275"/>
              <a:gd name="T22" fmla="*/ 0 h 442"/>
              <a:gd name="T23" fmla="*/ 275 w 275"/>
              <a:gd name="T24" fmla="*/ 442 h 4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 h="442">
                <a:moveTo>
                  <a:pt x="0" y="435"/>
                </a:moveTo>
                <a:cubicBezTo>
                  <a:pt x="47" y="420"/>
                  <a:pt x="43" y="374"/>
                  <a:pt x="51" y="333"/>
                </a:cubicBezTo>
                <a:cubicBezTo>
                  <a:pt x="61" y="284"/>
                  <a:pt x="69" y="235"/>
                  <a:pt x="77" y="186"/>
                </a:cubicBezTo>
                <a:cubicBezTo>
                  <a:pt x="81" y="129"/>
                  <a:pt x="66" y="25"/>
                  <a:pt x="134" y="0"/>
                </a:cubicBezTo>
                <a:cubicBezTo>
                  <a:pt x="154" y="29"/>
                  <a:pt x="161" y="63"/>
                  <a:pt x="173" y="96"/>
                </a:cubicBezTo>
                <a:cubicBezTo>
                  <a:pt x="187" y="186"/>
                  <a:pt x="206" y="274"/>
                  <a:pt x="218" y="365"/>
                </a:cubicBezTo>
                <a:cubicBezTo>
                  <a:pt x="223" y="403"/>
                  <a:pt x="227" y="442"/>
                  <a:pt x="275" y="442"/>
                </a:cubicBezTo>
              </a:path>
            </a:pathLst>
          </a:custGeom>
          <a:solidFill>
            <a:srgbClr val="FF0000"/>
          </a:solidFill>
          <a:ln w="9525">
            <a:solidFill>
              <a:schemeClr val="tx1"/>
            </a:solidFill>
            <a:round/>
            <a:headEnd/>
            <a:tailEnd/>
          </a:ln>
        </p:spPr>
        <p:txBody>
          <a:bodyPr/>
          <a:lstStyle/>
          <a:p>
            <a:endParaRPr lang="en-US"/>
          </a:p>
        </p:txBody>
      </p:sp>
      <p:grpSp>
        <p:nvGrpSpPr>
          <p:cNvPr id="9" name="Group 66"/>
          <p:cNvGrpSpPr>
            <a:grpSpLocks/>
          </p:cNvGrpSpPr>
          <p:nvPr/>
        </p:nvGrpSpPr>
        <p:grpSpPr bwMode="auto">
          <a:xfrm>
            <a:off x="1066800" y="1828800"/>
            <a:ext cx="192088" cy="196850"/>
            <a:chOff x="2167" y="1085"/>
            <a:chExt cx="121" cy="124"/>
          </a:xfrm>
        </p:grpSpPr>
        <p:sp>
          <p:nvSpPr>
            <p:cNvPr id="48195" name="Freeform 67" descr="Wide upward diagonal"/>
            <p:cNvSpPr>
              <a:spLocks/>
            </p:cNvSpPr>
            <p:nvPr/>
          </p:nvSpPr>
          <p:spPr bwMode="auto">
            <a:xfrm>
              <a:off x="2167" y="1085"/>
              <a:ext cx="121" cy="124"/>
            </a:xfrm>
            <a:custGeom>
              <a:avLst/>
              <a:gdLst>
                <a:gd name="T0" fmla="*/ 70 w 71"/>
                <a:gd name="T1" fmla="*/ 35 h 63"/>
                <a:gd name="T2" fmla="*/ 67 w 71"/>
                <a:gd name="T3" fmla="*/ 12 h 63"/>
                <a:gd name="T4" fmla="*/ 48 w 71"/>
                <a:gd name="T5" fmla="*/ 0 h 63"/>
                <a:gd name="T6" fmla="*/ 29 w 71"/>
                <a:gd name="T7" fmla="*/ 0 h 63"/>
                <a:gd name="T8" fmla="*/ 11 w 71"/>
                <a:gd name="T9" fmla="*/ 6 h 63"/>
                <a:gd name="T10" fmla="*/ 0 w 71"/>
                <a:gd name="T11" fmla="*/ 21 h 63"/>
                <a:gd name="T12" fmla="*/ 0 w 71"/>
                <a:gd name="T13" fmla="*/ 39 h 63"/>
                <a:gd name="T14" fmla="*/ 9 w 71"/>
                <a:gd name="T15" fmla="*/ 56 h 63"/>
                <a:gd name="T16" fmla="*/ 29 w 71"/>
                <a:gd name="T17" fmla="*/ 62 h 63"/>
                <a:gd name="T18" fmla="*/ 63 w 71"/>
                <a:gd name="T19" fmla="*/ 54 h 63"/>
                <a:gd name="T20" fmla="*/ 70 w 71"/>
                <a:gd name="T21" fmla="*/ 37 h 63"/>
                <a:gd name="T22" fmla="*/ 70 w 71"/>
                <a:gd name="T23" fmla="*/ 35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63"/>
                <a:gd name="T38" fmla="*/ 71 w 71"/>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196" name="Freeform 68"/>
            <p:cNvSpPr>
              <a:spLocks/>
            </p:cNvSpPr>
            <p:nvPr/>
          </p:nvSpPr>
          <p:spPr bwMode="auto">
            <a:xfrm>
              <a:off x="2181" y="1127"/>
              <a:ext cx="85" cy="69"/>
            </a:xfrm>
            <a:custGeom>
              <a:avLst/>
              <a:gdLst>
                <a:gd name="T0" fmla="*/ 20 w 49"/>
                <a:gd name="T1" fmla="*/ 34 h 35"/>
                <a:gd name="T2" fmla="*/ 27 w 49"/>
                <a:gd name="T3" fmla="*/ 32 h 35"/>
                <a:gd name="T4" fmla="*/ 34 w 49"/>
                <a:gd name="T5" fmla="*/ 26 h 35"/>
                <a:gd name="T6" fmla="*/ 48 w 49"/>
                <a:gd name="T7" fmla="*/ 26 h 35"/>
                <a:gd name="T8" fmla="*/ 48 w 49"/>
                <a:gd name="T9" fmla="*/ 17 h 35"/>
                <a:gd name="T10" fmla="*/ 48 w 49"/>
                <a:gd name="T11" fmla="*/ 17 h 35"/>
                <a:gd name="T12" fmla="*/ 48 w 49"/>
                <a:gd name="T13" fmla="*/ 9 h 35"/>
                <a:gd name="T14" fmla="*/ 48 w 49"/>
                <a:gd name="T15" fmla="*/ 0 h 35"/>
                <a:gd name="T16" fmla="*/ 34 w 49"/>
                <a:gd name="T17" fmla="*/ 0 h 35"/>
                <a:gd name="T18" fmla="*/ 20 w 49"/>
                <a:gd name="T19" fmla="*/ 9 h 35"/>
                <a:gd name="T20" fmla="*/ 34 w 49"/>
                <a:gd name="T21" fmla="*/ 11 h 35"/>
                <a:gd name="T22" fmla="*/ 48 w 49"/>
                <a:gd name="T23" fmla="*/ 17 h 35"/>
                <a:gd name="T24" fmla="*/ 48 w 49"/>
                <a:gd name="T25" fmla="*/ 17 h 35"/>
                <a:gd name="T26" fmla="*/ 34 w 49"/>
                <a:gd name="T27" fmla="*/ 26 h 35"/>
                <a:gd name="T28" fmla="*/ 20 w 49"/>
                <a:gd name="T29" fmla="*/ 26 h 35"/>
                <a:gd name="T30" fmla="*/ 5 w 49"/>
                <a:gd name="T31" fmla="*/ 26 h 35"/>
                <a:gd name="T32" fmla="*/ 5 w 49"/>
                <a:gd name="T33" fmla="*/ 26 h 35"/>
                <a:gd name="T34" fmla="*/ 0 w 49"/>
                <a:gd name="T35" fmla="*/ 30 h 35"/>
                <a:gd name="T36" fmla="*/ 4 w 49"/>
                <a:gd name="T37" fmla="*/ 33 h 35"/>
                <a:gd name="T38" fmla="*/ 20 w 49"/>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35"/>
                <a:gd name="T62" fmla="*/ 49 w 49"/>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p:spPr>
          <p:txBody>
            <a:bodyPr/>
            <a:lstStyle/>
            <a:p>
              <a:endParaRPr lang="en-US"/>
            </a:p>
          </p:txBody>
        </p:sp>
      </p:grpSp>
      <p:grpSp>
        <p:nvGrpSpPr>
          <p:cNvPr id="10" name="Group 69"/>
          <p:cNvGrpSpPr>
            <a:grpSpLocks/>
          </p:cNvGrpSpPr>
          <p:nvPr/>
        </p:nvGrpSpPr>
        <p:grpSpPr bwMode="auto">
          <a:xfrm>
            <a:off x="1219200" y="1828800"/>
            <a:ext cx="192088" cy="196850"/>
            <a:chOff x="2167" y="1085"/>
            <a:chExt cx="121" cy="124"/>
          </a:xfrm>
        </p:grpSpPr>
        <p:sp>
          <p:nvSpPr>
            <p:cNvPr id="48193" name="Freeform 70" descr="Wide upward diagonal"/>
            <p:cNvSpPr>
              <a:spLocks/>
            </p:cNvSpPr>
            <p:nvPr/>
          </p:nvSpPr>
          <p:spPr bwMode="auto">
            <a:xfrm>
              <a:off x="2167" y="1085"/>
              <a:ext cx="121" cy="124"/>
            </a:xfrm>
            <a:custGeom>
              <a:avLst/>
              <a:gdLst>
                <a:gd name="T0" fmla="*/ 70 w 71"/>
                <a:gd name="T1" fmla="*/ 35 h 63"/>
                <a:gd name="T2" fmla="*/ 67 w 71"/>
                <a:gd name="T3" fmla="*/ 12 h 63"/>
                <a:gd name="T4" fmla="*/ 48 w 71"/>
                <a:gd name="T5" fmla="*/ 0 h 63"/>
                <a:gd name="T6" fmla="*/ 29 w 71"/>
                <a:gd name="T7" fmla="*/ 0 h 63"/>
                <a:gd name="T8" fmla="*/ 11 w 71"/>
                <a:gd name="T9" fmla="*/ 6 h 63"/>
                <a:gd name="T10" fmla="*/ 0 w 71"/>
                <a:gd name="T11" fmla="*/ 21 h 63"/>
                <a:gd name="T12" fmla="*/ 0 w 71"/>
                <a:gd name="T13" fmla="*/ 39 h 63"/>
                <a:gd name="T14" fmla="*/ 9 w 71"/>
                <a:gd name="T15" fmla="*/ 56 h 63"/>
                <a:gd name="T16" fmla="*/ 29 w 71"/>
                <a:gd name="T17" fmla="*/ 62 h 63"/>
                <a:gd name="T18" fmla="*/ 63 w 71"/>
                <a:gd name="T19" fmla="*/ 54 h 63"/>
                <a:gd name="T20" fmla="*/ 70 w 71"/>
                <a:gd name="T21" fmla="*/ 37 h 63"/>
                <a:gd name="T22" fmla="*/ 70 w 71"/>
                <a:gd name="T23" fmla="*/ 35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63"/>
                <a:gd name="T38" fmla="*/ 71 w 71"/>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194" name="Freeform 71"/>
            <p:cNvSpPr>
              <a:spLocks/>
            </p:cNvSpPr>
            <p:nvPr/>
          </p:nvSpPr>
          <p:spPr bwMode="auto">
            <a:xfrm>
              <a:off x="2181" y="1127"/>
              <a:ext cx="85" cy="69"/>
            </a:xfrm>
            <a:custGeom>
              <a:avLst/>
              <a:gdLst>
                <a:gd name="T0" fmla="*/ 20 w 49"/>
                <a:gd name="T1" fmla="*/ 34 h 35"/>
                <a:gd name="T2" fmla="*/ 27 w 49"/>
                <a:gd name="T3" fmla="*/ 32 h 35"/>
                <a:gd name="T4" fmla="*/ 34 w 49"/>
                <a:gd name="T5" fmla="*/ 26 h 35"/>
                <a:gd name="T6" fmla="*/ 48 w 49"/>
                <a:gd name="T7" fmla="*/ 26 h 35"/>
                <a:gd name="T8" fmla="*/ 48 w 49"/>
                <a:gd name="T9" fmla="*/ 17 h 35"/>
                <a:gd name="T10" fmla="*/ 48 w 49"/>
                <a:gd name="T11" fmla="*/ 17 h 35"/>
                <a:gd name="T12" fmla="*/ 48 w 49"/>
                <a:gd name="T13" fmla="*/ 9 h 35"/>
                <a:gd name="T14" fmla="*/ 48 w 49"/>
                <a:gd name="T15" fmla="*/ 0 h 35"/>
                <a:gd name="T16" fmla="*/ 34 w 49"/>
                <a:gd name="T17" fmla="*/ 0 h 35"/>
                <a:gd name="T18" fmla="*/ 20 w 49"/>
                <a:gd name="T19" fmla="*/ 9 h 35"/>
                <a:gd name="T20" fmla="*/ 34 w 49"/>
                <a:gd name="T21" fmla="*/ 11 h 35"/>
                <a:gd name="T22" fmla="*/ 48 w 49"/>
                <a:gd name="T23" fmla="*/ 17 h 35"/>
                <a:gd name="T24" fmla="*/ 48 w 49"/>
                <a:gd name="T25" fmla="*/ 17 h 35"/>
                <a:gd name="T26" fmla="*/ 34 w 49"/>
                <a:gd name="T27" fmla="*/ 26 h 35"/>
                <a:gd name="T28" fmla="*/ 20 w 49"/>
                <a:gd name="T29" fmla="*/ 26 h 35"/>
                <a:gd name="T30" fmla="*/ 5 w 49"/>
                <a:gd name="T31" fmla="*/ 26 h 35"/>
                <a:gd name="T32" fmla="*/ 5 w 49"/>
                <a:gd name="T33" fmla="*/ 26 h 35"/>
                <a:gd name="T34" fmla="*/ 0 w 49"/>
                <a:gd name="T35" fmla="*/ 30 h 35"/>
                <a:gd name="T36" fmla="*/ 4 w 49"/>
                <a:gd name="T37" fmla="*/ 33 h 35"/>
                <a:gd name="T38" fmla="*/ 20 w 49"/>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35"/>
                <a:gd name="T62" fmla="*/ 49 w 49"/>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p:spPr>
          <p:txBody>
            <a:bodyPr/>
            <a:lstStyle/>
            <a:p>
              <a:endParaRPr lang="en-US"/>
            </a:p>
          </p:txBody>
        </p:sp>
      </p:grpSp>
      <p:grpSp>
        <p:nvGrpSpPr>
          <p:cNvPr id="11" name="Group 72"/>
          <p:cNvGrpSpPr>
            <a:grpSpLocks/>
          </p:cNvGrpSpPr>
          <p:nvPr/>
        </p:nvGrpSpPr>
        <p:grpSpPr bwMode="auto">
          <a:xfrm>
            <a:off x="1103313" y="4298950"/>
            <a:ext cx="192087" cy="196850"/>
            <a:chOff x="2167" y="1085"/>
            <a:chExt cx="121" cy="124"/>
          </a:xfrm>
        </p:grpSpPr>
        <p:sp>
          <p:nvSpPr>
            <p:cNvPr id="48191" name="Freeform 73" descr="Wide upward diagonal"/>
            <p:cNvSpPr>
              <a:spLocks/>
            </p:cNvSpPr>
            <p:nvPr/>
          </p:nvSpPr>
          <p:spPr bwMode="auto">
            <a:xfrm>
              <a:off x="2167" y="1085"/>
              <a:ext cx="121" cy="124"/>
            </a:xfrm>
            <a:custGeom>
              <a:avLst/>
              <a:gdLst>
                <a:gd name="T0" fmla="*/ 70 w 71"/>
                <a:gd name="T1" fmla="*/ 35 h 63"/>
                <a:gd name="T2" fmla="*/ 67 w 71"/>
                <a:gd name="T3" fmla="*/ 12 h 63"/>
                <a:gd name="T4" fmla="*/ 48 w 71"/>
                <a:gd name="T5" fmla="*/ 0 h 63"/>
                <a:gd name="T6" fmla="*/ 29 w 71"/>
                <a:gd name="T7" fmla="*/ 0 h 63"/>
                <a:gd name="T8" fmla="*/ 11 w 71"/>
                <a:gd name="T9" fmla="*/ 6 h 63"/>
                <a:gd name="T10" fmla="*/ 0 w 71"/>
                <a:gd name="T11" fmla="*/ 21 h 63"/>
                <a:gd name="T12" fmla="*/ 0 w 71"/>
                <a:gd name="T13" fmla="*/ 39 h 63"/>
                <a:gd name="T14" fmla="*/ 9 w 71"/>
                <a:gd name="T15" fmla="*/ 56 h 63"/>
                <a:gd name="T16" fmla="*/ 29 w 71"/>
                <a:gd name="T17" fmla="*/ 62 h 63"/>
                <a:gd name="T18" fmla="*/ 63 w 71"/>
                <a:gd name="T19" fmla="*/ 54 h 63"/>
                <a:gd name="T20" fmla="*/ 70 w 71"/>
                <a:gd name="T21" fmla="*/ 37 h 63"/>
                <a:gd name="T22" fmla="*/ 70 w 71"/>
                <a:gd name="T23" fmla="*/ 35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63"/>
                <a:gd name="T38" fmla="*/ 71 w 71"/>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63">
                  <a:moveTo>
                    <a:pt x="70" y="35"/>
                  </a:moveTo>
                  <a:lnTo>
                    <a:pt x="67" y="12"/>
                  </a:lnTo>
                  <a:lnTo>
                    <a:pt x="48" y="0"/>
                  </a:lnTo>
                  <a:lnTo>
                    <a:pt x="29" y="0"/>
                  </a:lnTo>
                  <a:lnTo>
                    <a:pt x="11" y="6"/>
                  </a:lnTo>
                  <a:lnTo>
                    <a:pt x="0" y="21"/>
                  </a:lnTo>
                  <a:lnTo>
                    <a:pt x="0" y="39"/>
                  </a:lnTo>
                  <a:lnTo>
                    <a:pt x="9" y="56"/>
                  </a:lnTo>
                  <a:lnTo>
                    <a:pt x="29" y="62"/>
                  </a:lnTo>
                  <a:lnTo>
                    <a:pt x="63" y="54"/>
                  </a:lnTo>
                  <a:lnTo>
                    <a:pt x="70" y="37"/>
                  </a:lnTo>
                  <a:lnTo>
                    <a:pt x="70" y="35"/>
                  </a:lnTo>
                </a:path>
              </a:pathLst>
            </a:custGeom>
            <a:pattFill prst="wdUpDiag">
              <a:fgClr>
                <a:srgbClr val="74FFFF"/>
              </a:fgClr>
              <a:bgClr>
                <a:srgbClr val="C1C1C1"/>
              </a:bgClr>
            </a:pattFill>
            <a:ln w="12700" cap="rnd" cmpd="sng">
              <a:solidFill>
                <a:srgbClr val="000000"/>
              </a:solidFill>
              <a:prstDash val="solid"/>
              <a:round/>
              <a:headEnd type="none" w="med" len="med"/>
              <a:tailEnd type="none" w="med" len="med"/>
            </a:ln>
          </p:spPr>
          <p:txBody>
            <a:bodyPr/>
            <a:lstStyle/>
            <a:p>
              <a:endParaRPr lang="en-US"/>
            </a:p>
          </p:txBody>
        </p:sp>
        <p:sp>
          <p:nvSpPr>
            <p:cNvPr id="48192" name="Freeform 74"/>
            <p:cNvSpPr>
              <a:spLocks/>
            </p:cNvSpPr>
            <p:nvPr/>
          </p:nvSpPr>
          <p:spPr bwMode="auto">
            <a:xfrm>
              <a:off x="2181" y="1127"/>
              <a:ext cx="85" cy="69"/>
            </a:xfrm>
            <a:custGeom>
              <a:avLst/>
              <a:gdLst>
                <a:gd name="T0" fmla="*/ 20 w 49"/>
                <a:gd name="T1" fmla="*/ 34 h 35"/>
                <a:gd name="T2" fmla="*/ 27 w 49"/>
                <a:gd name="T3" fmla="*/ 32 h 35"/>
                <a:gd name="T4" fmla="*/ 34 w 49"/>
                <a:gd name="T5" fmla="*/ 26 h 35"/>
                <a:gd name="T6" fmla="*/ 48 w 49"/>
                <a:gd name="T7" fmla="*/ 26 h 35"/>
                <a:gd name="T8" fmla="*/ 48 w 49"/>
                <a:gd name="T9" fmla="*/ 17 h 35"/>
                <a:gd name="T10" fmla="*/ 48 w 49"/>
                <a:gd name="T11" fmla="*/ 17 h 35"/>
                <a:gd name="T12" fmla="*/ 48 w 49"/>
                <a:gd name="T13" fmla="*/ 9 h 35"/>
                <a:gd name="T14" fmla="*/ 48 w 49"/>
                <a:gd name="T15" fmla="*/ 0 h 35"/>
                <a:gd name="T16" fmla="*/ 34 w 49"/>
                <a:gd name="T17" fmla="*/ 0 h 35"/>
                <a:gd name="T18" fmla="*/ 20 w 49"/>
                <a:gd name="T19" fmla="*/ 9 h 35"/>
                <a:gd name="T20" fmla="*/ 34 w 49"/>
                <a:gd name="T21" fmla="*/ 11 h 35"/>
                <a:gd name="T22" fmla="*/ 48 w 49"/>
                <a:gd name="T23" fmla="*/ 17 h 35"/>
                <a:gd name="T24" fmla="*/ 48 w 49"/>
                <a:gd name="T25" fmla="*/ 17 h 35"/>
                <a:gd name="T26" fmla="*/ 34 w 49"/>
                <a:gd name="T27" fmla="*/ 26 h 35"/>
                <a:gd name="T28" fmla="*/ 20 w 49"/>
                <a:gd name="T29" fmla="*/ 26 h 35"/>
                <a:gd name="T30" fmla="*/ 5 w 49"/>
                <a:gd name="T31" fmla="*/ 26 h 35"/>
                <a:gd name="T32" fmla="*/ 5 w 49"/>
                <a:gd name="T33" fmla="*/ 26 h 35"/>
                <a:gd name="T34" fmla="*/ 0 w 49"/>
                <a:gd name="T35" fmla="*/ 30 h 35"/>
                <a:gd name="T36" fmla="*/ 4 w 49"/>
                <a:gd name="T37" fmla="*/ 33 h 35"/>
                <a:gd name="T38" fmla="*/ 20 w 49"/>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35"/>
                <a:gd name="T62" fmla="*/ 49 w 49"/>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35">
                  <a:moveTo>
                    <a:pt x="20" y="34"/>
                  </a:moveTo>
                  <a:lnTo>
                    <a:pt x="27" y="32"/>
                  </a:lnTo>
                  <a:lnTo>
                    <a:pt x="34" y="26"/>
                  </a:lnTo>
                  <a:lnTo>
                    <a:pt x="48" y="26"/>
                  </a:lnTo>
                  <a:lnTo>
                    <a:pt x="48" y="17"/>
                  </a:lnTo>
                  <a:lnTo>
                    <a:pt x="48" y="9"/>
                  </a:lnTo>
                  <a:lnTo>
                    <a:pt x="48" y="0"/>
                  </a:lnTo>
                  <a:lnTo>
                    <a:pt x="34" y="0"/>
                  </a:lnTo>
                  <a:lnTo>
                    <a:pt x="20" y="9"/>
                  </a:lnTo>
                  <a:lnTo>
                    <a:pt x="34" y="11"/>
                  </a:lnTo>
                  <a:lnTo>
                    <a:pt x="48" y="17"/>
                  </a:lnTo>
                  <a:lnTo>
                    <a:pt x="34" y="26"/>
                  </a:lnTo>
                  <a:lnTo>
                    <a:pt x="20" y="26"/>
                  </a:lnTo>
                  <a:lnTo>
                    <a:pt x="5" y="26"/>
                  </a:lnTo>
                  <a:lnTo>
                    <a:pt x="0" y="30"/>
                  </a:lnTo>
                  <a:lnTo>
                    <a:pt x="4" y="33"/>
                  </a:lnTo>
                  <a:lnTo>
                    <a:pt x="20" y="34"/>
                  </a:lnTo>
                </a:path>
              </a:pathLst>
            </a:custGeom>
            <a:solidFill>
              <a:srgbClr val="714400"/>
            </a:solidFill>
            <a:ln w="12700" cap="rnd" cmpd="sng">
              <a:solidFill>
                <a:srgbClr val="000000"/>
              </a:solidFill>
              <a:prstDash val="solid"/>
              <a:round/>
              <a:headEnd type="none" w="med" len="med"/>
              <a:tailEnd type="none" w="med" len="med"/>
            </a:ln>
          </p:spPr>
          <p:txBody>
            <a:bodyPr/>
            <a:lstStyle/>
            <a:p>
              <a:endParaRPr lang="en-US"/>
            </a:p>
          </p:txBody>
        </p:sp>
      </p:grpSp>
      <p:sp>
        <p:nvSpPr>
          <p:cNvPr id="48185" name="Oval 75"/>
          <p:cNvSpPr>
            <a:spLocks noChangeArrowheads="1"/>
          </p:cNvSpPr>
          <p:nvPr/>
        </p:nvSpPr>
        <p:spPr bwMode="auto">
          <a:xfrm>
            <a:off x="914400" y="4114800"/>
            <a:ext cx="609600" cy="381000"/>
          </a:xfrm>
          <a:prstGeom prst="ellipse">
            <a:avLst/>
          </a:prstGeom>
          <a:solidFill>
            <a:srgbClr val="00A9E0"/>
          </a:solidFill>
          <a:ln w="76200" cap="rnd" algn="ctr">
            <a:noFill/>
            <a:round/>
            <a:headEnd/>
            <a:tailEnd/>
          </a:ln>
        </p:spPr>
        <p:txBody>
          <a:bodyPr/>
          <a:lstStyle/>
          <a:p>
            <a:pPr eaLnBrk="0" hangingPunct="0"/>
            <a:endParaRPr lang="en-US" sz="2400">
              <a:latin typeface="Times New Roman" pitchFamily="18" charset="0"/>
            </a:endParaRPr>
          </a:p>
        </p:txBody>
      </p:sp>
      <p:sp>
        <p:nvSpPr>
          <p:cNvPr id="48186" name="Rectangle 76"/>
          <p:cNvSpPr>
            <a:spLocks noChangeArrowheads="1"/>
          </p:cNvSpPr>
          <p:nvPr/>
        </p:nvSpPr>
        <p:spPr bwMode="auto">
          <a:xfrm>
            <a:off x="533400" y="5562600"/>
            <a:ext cx="1219200" cy="609600"/>
          </a:xfrm>
          <a:prstGeom prst="rect">
            <a:avLst/>
          </a:prstGeom>
          <a:solidFill>
            <a:schemeClr val="bg1"/>
          </a:solidFill>
          <a:ln w="9525">
            <a:noFill/>
            <a:miter lim="800000"/>
            <a:headEnd/>
            <a:tailEnd/>
          </a:ln>
        </p:spPr>
        <p:txBody>
          <a:bodyPr wrap="none" anchor="ctr"/>
          <a:lstStyle/>
          <a:p>
            <a:endParaRPr lang="en-US"/>
          </a:p>
        </p:txBody>
      </p:sp>
      <p:sp>
        <p:nvSpPr>
          <p:cNvPr id="48187" name="Text Box 77"/>
          <p:cNvSpPr txBox="1">
            <a:spLocks noChangeArrowheads="1"/>
          </p:cNvSpPr>
          <p:nvPr/>
        </p:nvSpPr>
        <p:spPr bwMode="auto">
          <a:xfrm>
            <a:off x="1508125" y="3200400"/>
            <a:ext cx="508000" cy="244475"/>
          </a:xfrm>
          <a:prstGeom prst="rect">
            <a:avLst/>
          </a:prstGeom>
          <a:noFill/>
          <a:ln w="9525">
            <a:noFill/>
            <a:miter lim="800000"/>
            <a:headEnd/>
            <a:tailEnd/>
          </a:ln>
        </p:spPr>
        <p:txBody>
          <a:bodyPr wrap="none">
            <a:spAutoFit/>
          </a:bodyPr>
          <a:lstStyle/>
          <a:p>
            <a:pPr eaLnBrk="0" hangingPunct="0"/>
            <a:r>
              <a:rPr lang="en-US" sz="1000">
                <a:latin typeface="Times New Roman" pitchFamily="18" charset="0"/>
              </a:rPr>
              <a:t>Signal</a:t>
            </a:r>
          </a:p>
        </p:txBody>
      </p:sp>
      <p:sp>
        <p:nvSpPr>
          <p:cNvPr id="48188" name="Rectangle 78"/>
          <p:cNvSpPr>
            <a:spLocks noChangeArrowheads="1"/>
          </p:cNvSpPr>
          <p:nvPr/>
        </p:nvSpPr>
        <p:spPr bwMode="auto">
          <a:xfrm>
            <a:off x="533400" y="1676400"/>
            <a:ext cx="1295400" cy="381000"/>
          </a:xfrm>
          <a:prstGeom prst="rect">
            <a:avLst/>
          </a:prstGeom>
          <a:solidFill>
            <a:schemeClr val="bg1"/>
          </a:solidFill>
          <a:ln w="9525">
            <a:noFill/>
            <a:miter lim="800000"/>
            <a:headEnd/>
            <a:tailEnd/>
          </a:ln>
        </p:spPr>
        <p:txBody>
          <a:bodyPr wrap="none" anchor="ctr"/>
          <a:lstStyle/>
          <a:p>
            <a:endParaRPr lang="en-US"/>
          </a:p>
        </p:txBody>
      </p:sp>
      <p:sp>
        <p:nvSpPr>
          <p:cNvPr id="79951" name="AutoShape 79"/>
          <p:cNvSpPr>
            <a:spLocks noChangeArrowheads="1"/>
          </p:cNvSpPr>
          <p:nvPr/>
        </p:nvSpPr>
        <p:spPr bwMode="auto">
          <a:xfrm>
            <a:off x="8686800" y="62484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en-US"/>
          </a:p>
        </p:txBody>
      </p:sp>
      <p:sp>
        <p:nvSpPr>
          <p:cNvPr id="48190" name="Text Box 80"/>
          <p:cNvSpPr txBox="1">
            <a:spLocks noChangeArrowheads="1"/>
          </p:cNvSpPr>
          <p:nvPr/>
        </p:nvSpPr>
        <p:spPr bwMode="auto">
          <a:xfrm>
            <a:off x="685800" y="5867400"/>
            <a:ext cx="7467600" cy="730250"/>
          </a:xfrm>
          <a:prstGeom prst="rect">
            <a:avLst/>
          </a:prstGeom>
          <a:solidFill>
            <a:srgbClr val="CCFFFF"/>
          </a:solidFill>
          <a:ln w="9525">
            <a:solidFill>
              <a:schemeClr val="tx1">
                <a:lumMod val="50000"/>
                <a:lumOff val="50000"/>
              </a:schemeClr>
            </a:solidFill>
            <a:miter lim="800000"/>
            <a:headEnd/>
            <a:tailEnd/>
          </a:ln>
        </p:spPr>
        <p:txBody>
          <a:bodyPr>
            <a:spAutoFit/>
          </a:bodyPr>
          <a:lstStyle/>
          <a:p>
            <a:r>
              <a:rPr lang="en-US" sz="1400" b="1"/>
              <a:t>So:</a:t>
            </a:r>
            <a:r>
              <a:rPr lang="en-US" sz="1400"/>
              <a:t> you have to explain each step in the process – this animation give time to do that – and the star on the right indicates how many mouse clicks to perform the entire animation sequence – add stars for each click necessary and animate them to disappear at each click </a:t>
            </a:r>
          </a:p>
        </p:txBody>
      </p:sp>
      <p:sp>
        <p:nvSpPr>
          <p:cNvPr id="82" name="Footer Placeholder 81"/>
          <p:cNvSpPr>
            <a:spLocks noGrp="1"/>
          </p:cNvSpPr>
          <p:nvPr>
            <p:ph type="ftr" sz="quarter" idx="11"/>
          </p:nvPr>
        </p:nvSpPr>
        <p:spPr/>
        <p:txBody>
          <a:bodyPr/>
          <a:lstStyle/>
          <a:p>
            <a:pPr>
              <a:defRPr/>
            </a:pPr>
            <a:r>
              <a:rPr lang="en-US" smtClean="0"/>
              <a:t>© J. Paul Robinson, Purdue University</a:t>
            </a:r>
            <a:endParaRPr lang="en-US" dirty="0"/>
          </a:p>
        </p:txBody>
      </p:sp>
      <p:sp>
        <p:nvSpPr>
          <p:cNvPr id="84" name="Date Placeholder 83"/>
          <p:cNvSpPr>
            <a:spLocks noGrp="1"/>
          </p:cNvSpPr>
          <p:nvPr>
            <p:ph type="dt" sz="half" idx="10"/>
          </p:nvPr>
        </p:nvSpPr>
        <p:spPr/>
        <p:txBody>
          <a:bodyPr/>
          <a:lstStyle/>
          <a:p>
            <a:pPr>
              <a:defRPr/>
            </a:pPr>
            <a:fld id="{0563F525-350F-4EB0-AAE7-BF2DCBC04A14}" type="datetime12">
              <a:rPr lang="en-US" smtClean="0"/>
              <a:t>12:22 PM</a:t>
            </a:fld>
            <a:endParaRPr lang="en-US"/>
          </a:p>
        </p:txBody>
      </p:sp>
      <p:sp>
        <p:nvSpPr>
          <p:cNvPr id="85" name="Slide Number Placeholder 84"/>
          <p:cNvSpPr>
            <a:spLocks noGrp="1"/>
          </p:cNvSpPr>
          <p:nvPr>
            <p:ph type="sldNum" sz="quarter" idx="12"/>
          </p:nvPr>
        </p:nvSpPr>
        <p:spPr/>
        <p:txBody>
          <a:bodyPr/>
          <a:lstStyle/>
          <a:p>
            <a:pPr>
              <a:defRPr/>
            </a:pPr>
            <a:fld id="{B152AA58-31AB-49D1-9E6D-AC4A8175D4B8}" type="slidenum">
              <a:rPr lang="en-US" smtClean="0"/>
              <a:pPr>
                <a:defRPr/>
              </a:pPr>
              <a:t>31</a:t>
            </a:fld>
            <a:r>
              <a:rPr lang="en-US" smtClean="0"/>
              <a:t> of 46</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7.40741E-7 C 0.00538 0.00231 0.00695 0.00579 0.01146 0.00995 C 0.0125 0.01088 0.01406 0.01088 0.01528 0.0118 C 0.01788 0.01389 0.02292 0.01852 0.02292 0.01875 C 0.02552 0.0294 0.03195 0.03403 0.03802 0.04213 C 0.04288 0.04861 0.04688 0.05579 0.0533 0.05903 C 0.06111 0.07477 0.06979 0.08958 0.08108 0.10116 C 0.08698 0.11227 0.08663 0.09491 0.08872 0.12639 C 0.09358 0.18079 0.05972 0.19097 0.06198 0.2456 C 0.06389 0.34977 0.10868 0.42083 0.10573 0.52523 C 0.10625 0.54537 0.09254 0.64305 0.09254 0.66319 C 0.09254 0.67176 0.08993 0.68125 0.08993 0.69028 " pathEditMode="relative" rAng="0" ptsTypes="ffffffffffff">
                                      <p:cBhvr>
                                        <p:cTn id="6" dur="2000" fill="hold"/>
                                        <p:tgtEl>
                                          <p:spTgt spid="4"/>
                                        </p:tgtEl>
                                        <p:attrNameLst>
                                          <p:attrName>ppt_x</p:attrName>
                                          <p:attrName>ppt_y</p:attrName>
                                        </p:attrNameLst>
                                      </p:cBhvr>
                                      <p:rCtr x="54" y="345"/>
                                    </p:animMotion>
                                  </p:childTnLst>
                                </p:cTn>
                              </p:par>
                              <p:par>
                                <p:cTn id="7" presetID="9" presetClass="exit" presetSubtype="0" fill="hold" grpId="0" nodeType="withEffect">
                                  <p:stCondLst>
                                    <p:cond delay="0"/>
                                  </p:stCondLst>
                                  <p:childTnLst>
                                    <p:animEffect transition="out" filter="dissolve">
                                      <p:cBhvr>
                                        <p:cTn id="8" dur="500"/>
                                        <p:tgtEl>
                                          <p:spTgt spid="79951"/>
                                        </p:tgtEl>
                                      </p:cBhvr>
                                    </p:animEffect>
                                    <p:set>
                                      <p:cBhvr>
                                        <p:cTn id="9" dur="1" fill="hold">
                                          <p:stCondLst>
                                            <p:cond delay="499"/>
                                          </p:stCondLst>
                                        </p:cTn>
                                        <p:tgtEl>
                                          <p:spTgt spid="79951"/>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2.22222E-6 7.40741E-7 C -0.00104 0.01505 -0.00972 0.03241 -0.01111 0.04745 C -0.01007 0.09259 0.01025 0.12847 0.00903 0.17245 C 0.0099 0.23611 -0.02118 0.29305 -0.0243 0.35671 C -0.02482 0.41134 0.00903 0.47523 0.00834 0.52986 C 0.00781 0.56366 -0.01059 0.58611 -0.00364 0.61944 C -0.00208 0.64167 0.00139 0.66111 0.00139 0.68356 " pathEditMode="relative" rAng="0" ptsTypes="fffffff">
                                      <p:cBhvr>
                                        <p:cTn id="12" dur="2000" fill="hold"/>
                                        <p:tgtEl>
                                          <p:spTgt spid="3"/>
                                        </p:tgtEl>
                                        <p:attrNameLst>
                                          <p:attrName>ppt_x</p:attrName>
                                          <p:attrName>ppt_y</p:attrName>
                                        </p:attrNameLst>
                                      </p:cBhvr>
                                      <p:rCtr x="-7" y="342"/>
                                    </p:animMotion>
                                  </p:childTnLst>
                                </p:cTn>
                              </p:par>
                            </p:childTnLst>
                          </p:cTn>
                        </p:par>
                        <p:par>
                          <p:cTn id="13" fill="hold">
                            <p:stCondLst>
                              <p:cond delay="4000"/>
                            </p:stCondLst>
                            <p:childTnLst>
                              <p:par>
                                <p:cTn id="14" presetID="0" presetClass="path" presetSubtype="0" accel="50000" decel="50000" fill="hold" nodeType="afterEffect">
                                  <p:stCondLst>
                                    <p:cond delay="0"/>
                                  </p:stCondLst>
                                  <p:childTnLst>
                                    <p:animMotion origin="layout" path="M -0.0033 0.00116 C -0.00278 0.03426 0.01511 0.09607 0.02066 0.13056 C 0.02257 0.18009 -0.01753 0.22222 -0.01267 0.2713 C -0.01198 0.28611 -0.00035 0.29491 -0.00035 0.30972 C -0.00035 0.31528 0.00677 0.32107 0.00677 0.3213 C 0.00538 0.37986 0.00469 0.3044 0.00399 0.36019 " pathEditMode="relative" rAng="0" ptsTypes="ffffff">
                                      <p:cBhvr>
                                        <p:cTn id="15" dur="2000" fill="hold"/>
                                        <p:tgtEl>
                                          <p:spTgt spid="9"/>
                                        </p:tgtEl>
                                        <p:attrNameLst>
                                          <p:attrName>ppt_x</p:attrName>
                                          <p:attrName>ppt_y</p:attrName>
                                        </p:attrNameLst>
                                      </p:cBhvr>
                                      <p:rCtr x="6" y="189"/>
                                    </p:animMotion>
                                  </p:childTnLst>
                                </p:cTn>
                              </p:par>
                            </p:childTnLst>
                          </p:cTn>
                        </p:par>
                        <p:par>
                          <p:cTn id="16" fill="hold">
                            <p:stCondLst>
                              <p:cond delay="6000"/>
                            </p:stCondLst>
                            <p:childTnLst>
                              <p:par>
                                <p:cTn id="17" presetID="11" presetClass="entr" presetSubtype="0" fill="hold" grpId="0" nodeType="afterEffect">
                                  <p:stCondLst>
                                    <p:cond delay="0"/>
                                  </p:stCondLst>
                                  <p:childTnLst>
                                    <p:set>
                                      <p:cBhvr>
                                        <p:cTn id="18" dur="2000">
                                          <p:stCondLst>
                                            <p:cond delay="0"/>
                                          </p:stCondLst>
                                        </p:cTn>
                                        <p:tgtEl>
                                          <p:spTgt spid="79936"/>
                                        </p:tgtEl>
                                        <p:attrNameLst>
                                          <p:attrName>style.visibility</p:attrName>
                                        </p:attrNameLst>
                                      </p:cBhvr>
                                      <p:to>
                                        <p:strVal val="visible"/>
                                      </p:to>
                                    </p:set>
                                  </p:childTnLst>
                                </p:cTn>
                              </p:par>
                            </p:childTnLst>
                          </p:cTn>
                        </p:par>
                        <p:par>
                          <p:cTn id="19" fill="hold">
                            <p:stCondLst>
                              <p:cond delay="8000"/>
                            </p:stCondLst>
                            <p:childTnLst>
                              <p:par>
                                <p:cTn id="20" presetID="0" presetClass="path" presetSubtype="0" accel="50000" decel="50000" fill="hold" nodeType="afterEffect">
                                  <p:stCondLst>
                                    <p:cond delay="0"/>
                                  </p:stCondLst>
                                  <p:childTnLst>
                                    <p:animMotion origin="layout" path="M 3.61111E-6 -3.7037E-6 C 0.00052 0.03311 -0.00105 0.07662 0.00451 0.11111 C 0.00642 0.16065 -0.00035 0.12315 0.00451 0.17223 C 0.00503 0.21343 0.00295 0.22662 0.00225 0.24329 " pathEditMode="relative" rAng="0" ptsTypes="ffff">
                                      <p:cBhvr>
                                        <p:cTn id="21" dur="1000" fill="hold"/>
                                        <p:tgtEl>
                                          <p:spTgt spid="11"/>
                                        </p:tgtEl>
                                        <p:attrNameLst>
                                          <p:attrName>ppt_x</p:attrName>
                                          <p:attrName>ppt_y</p:attrName>
                                        </p:attrNameLst>
                                      </p:cBhvr>
                                      <p:rCtr x="3" y="122"/>
                                    </p:animMotion>
                                  </p:childTnLst>
                                </p:cTn>
                              </p:par>
                            </p:childTnLst>
                          </p:cTn>
                        </p:par>
                        <p:par>
                          <p:cTn id="22" fill="hold">
                            <p:stCondLst>
                              <p:cond delay="9000"/>
                            </p:stCondLst>
                            <p:childTnLst>
                              <p:par>
                                <p:cTn id="23" presetID="0" presetClass="path" presetSubtype="0" accel="50000" decel="50000" fill="hold" nodeType="afterEffect">
                                  <p:stCondLst>
                                    <p:cond delay="0"/>
                                  </p:stCondLst>
                                  <p:childTnLst>
                                    <p:animMotion origin="layout" path="M 0.0 1.48148E-6 C -0.00885 0.01574 -0.00781 0.0331 -0.01111 0.05185 C -0.01215 0.06643 -0.02812 0.09699 -0.02934 0.1118 C -0.02899 0.12569 -0.00174 0.19444 0.00399 0.21551 C 0.00851 0.26088 0.01111 0.32106 0.01007 0.3493 " pathEditMode="relative" rAng="0" ptsTypes="fffff">
                                      <p:cBhvr>
                                        <p:cTn id="24" dur="2000" fill="hold"/>
                                        <p:tgtEl>
                                          <p:spTgt spid="10"/>
                                        </p:tgtEl>
                                        <p:attrNameLst>
                                          <p:attrName>ppt_x</p:attrName>
                                          <p:attrName>ppt_y</p:attrName>
                                        </p:attrNameLst>
                                      </p:cBhvr>
                                      <p:rCtr x="-9" y="175"/>
                                    </p:animMotion>
                                  </p:childTnLst>
                                </p:cTn>
                              </p:par>
                            </p:childTnLst>
                          </p:cTn>
                        </p:par>
                        <p:par>
                          <p:cTn id="25" fill="hold">
                            <p:stCondLst>
                              <p:cond delay="11000"/>
                            </p:stCondLst>
                            <p:childTnLst>
                              <p:par>
                                <p:cTn id="26" presetID="11" presetClass="entr" presetSubtype="0" fill="hold" grpId="0" nodeType="afterEffect">
                                  <p:stCondLst>
                                    <p:cond delay="0"/>
                                  </p:stCondLst>
                                  <p:childTnLst>
                                    <p:set>
                                      <p:cBhvr>
                                        <p:cTn id="27" dur="2000">
                                          <p:stCondLst>
                                            <p:cond delay="0"/>
                                          </p:stCondLst>
                                        </p:cTn>
                                        <p:tgtEl>
                                          <p:spTgt spid="79937"/>
                                        </p:tgtEl>
                                        <p:attrNameLst>
                                          <p:attrName>style.visibility</p:attrName>
                                        </p:attrNameLst>
                                      </p:cBhvr>
                                      <p:to>
                                        <p:strVal val="visible"/>
                                      </p:to>
                                    </p:set>
                                  </p:childTnLst>
                                </p:cTn>
                              </p:par>
                            </p:childTnLst>
                          </p:cTn>
                        </p:par>
                        <p:par>
                          <p:cTn id="28" fill="hold">
                            <p:stCondLst>
                              <p:cond delay="13000"/>
                            </p:stCondLst>
                            <p:childTnLst>
                              <p:par>
                                <p:cTn id="29" presetID="0" presetClass="path" presetSubtype="0" accel="50000" decel="50000" fill="hold" nodeType="afterEffect">
                                  <p:stCondLst>
                                    <p:cond delay="0"/>
                                  </p:stCondLst>
                                  <p:childTnLst>
                                    <p:animMotion origin="layout" path="M 3.61111E-6 4.07407E-6 C -0.00886 0.01574 -0.00782 0.0331 -0.01111 0.05185 C -0.01216 0.06643 -0.01441 0.08009 -0.01563 0.09467 C -0.01528 0.10856 -0.01789 0.14629 -0.01216 0.16736 C -0.01146 0.20856 -0.00955 0.20416 -0.00938 0.23426 C -0.0092 0.24791 -0.01025 0.22546 -0.01059 0.24907 " pathEditMode="relative" rAng="0" ptsTypes="ffffaf">
                                      <p:cBhvr>
                                        <p:cTn id="30" dur="1000" fill="hold"/>
                                        <p:tgtEl>
                                          <p:spTgt spid="2"/>
                                        </p:tgtEl>
                                        <p:attrNameLst>
                                          <p:attrName>ppt_x</p:attrName>
                                          <p:attrName>ppt_y</p:attrName>
                                        </p:attrNameLst>
                                      </p:cBhvr>
                                      <p:rCtr x="-9" y="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36" grpId="0" animBg="1"/>
      <p:bldP spid="79937" grpId="0" animBg="1"/>
      <p:bldP spid="799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lstStyle/>
          <a:p>
            <a:pPr eaLnBrk="1" hangingPunct="1"/>
            <a:r>
              <a:rPr lang="en-US" sz="4000" smtClean="0"/>
              <a:t>Use diagrams or flow charts if possible</a:t>
            </a:r>
          </a:p>
        </p:txBody>
      </p:sp>
      <p:sp>
        <p:nvSpPr>
          <p:cNvPr id="49157" name="AutoShape 3"/>
          <p:cNvSpPr>
            <a:spLocks noChangeArrowheads="1"/>
          </p:cNvSpPr>
          <p:nvPr/>
        </p:nvSpPr>
        <p:spPr bwMode="auto">
          <a:xfrm>
            <a:off x="914400" y="2286000"/>
            <a:ext cx="19812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First Reactant</a:t>
            </a:r>
          </a:p>
        </p:txBody>
      </p:sp>
      <p:sp>
        <p:nvSpPr>
          <p:cNvPr id="49158" name="Line 4"/>
          <p:cNvSpPr>
            <a:spLocks noChangeShapeType="1"/>
          </p:cNvSpPr>
          <p:nvPr/>
        </p:nvSpPr>
        <p:spPr bwMode="auto">
          <a:xfrm>
            <a:off x="3048000" y="2971800"/>
            <a:ext cx="762000" cy="0"/>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49159" name="AutoShape 5"/>
          <p:cNvSpPr>
            <a:spLocks noChangeArrowheads="1"/>
          </p:cNvSpPr>
          <p:nvPr/>
        </p:nvSpPr>
        <p:spPr bwMode="auto">
          <a:xfrm>
            <a:off x="4191000" y="2286000"/>
            <a:ext cx="1143000" cy="12954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a:r>
              <a:rPr lang="en-US" sz="1400"/>
              <a:t>Intermediate</a:t>
            </a:r>
          </a:p>
        </p:txBody>
      </p:sp>
      <p:sp>
        <p:nvSpPr>
          <p:cNvPr id="49160" name="Line 6"/>
          <p:cNvSpPr>
            <a:spLocks noChangeShapeType="1"/>
          </p:cNvSpPr>
          <p:nvPr/>
        </p:nvSpPr>
        <p:spPr bwMode="auto">
          <a:xfrm>
            <a:off x="5562600" y="2971800"/>
            <a:ext cx="685800" cy="0"/>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49161" name="AutoShape 7"/>
          <p:cNvSpPr>
            <a:spLocks noChangeArrowheads="1"/>
          </p:cNvSpPr>
          <p:nvPr/>
        </p:nvSpPr>
        <p:spPr bwMode="auto">
          <a:xfrm>
            <a:off x="6553200" y="2362200"/>
            <a:ext cx="19812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Last Reactant</a:t>
            </a:r>
          </a:p>
        </p:txBody>
      </p:sp>
      <p:grpSp>
        <p:nvGrpSpPr>
          <p:cNvPr id="2" name="Group 8"/>
          <p:cNvGrpSpPr>
            <a:grpSpLocks/>
          </p:cNvGrpSpPr>
          <p:nvPr/>
        </p:nvGrpSpPr>
        <p:grpSpPr bwMode="auto">
          <a:xfrm>
            <a:off x="2133600" y="3581400"/>
            <a:ext cx="2057400" cy="1281113"/>
            <a:chOff x="1344" y="2256"/>
            <a:chExt cx="1296" cy="807"/>
          </a:xfrm>
        </p:grpSpPr>
        <p:sp>
          <p:nvSpPr>
            <p:cNvPr id="49177" name="Line 9"/>
            <p:cNvSpPr>
              <a:spLocks noChangeShapeType="1"/>
            </p:cNvSpPr>
            <p:nvPr/>
          </p:nvSpPr>
          <p:spPr bwMode="auto">
            <a:xfrm flipH="1">
              <a:off x="2304" y="2256"/>
              <a:ext cx="336" cy="432"/>
            </a:xfrm>
            <a:prstGeom prst="line">
              <a:avLst/>
            </a:prstGeom>
            <a:noFill/>
            <a:ln w="9525">
              <a:solidFill>
                <a:schemeClr val="tx1"/>
              </a:solidFill>
              <a:round/>
              <a:headEnd/>
              <a:tailEnd type="triangle" w="med" len="med"/>
            </a:ln>
          </p:spPr>
          <p:txBody>
            <a:bodyPr wrap="none"/>
            <a:lstStyle/>
            <a:p>
              <a:endParaRPr lang="en-US"/>
            </a:p>
          </p:txBody>
        </p:sp>
        <p:sp>
          <p:nvSpPr>
            <p:cNvPr id="49178" name="Text Box 10"/>
            <p:cNvSpPr txBox="1">
              <a:spLocks noChangeArrowheads="1"/>
            </p:cNvSpPr>
            <p:nvPr/>
          </p:nvSpPr>
          <p:spPr bwMode="auto">
            <a:xfrm>
              <a:off x="1344" y="2736"/>
              <a:ext cx="1176" cy="327"/>
            </a:xfrm>
            <a:prstGeom prst="rect">
              <a:avLst/>
            </a:prstGeom>
            <a:noFill/>
            <a:ln w="9525">
              <a:noFill/>
              <a:miter lim="800000"/>
              <a:headEnd/>
              <a:tailEnd/>
            </a:ln>
          </p:spPr>
          <p:txBody>
            <a:bodyPr wrap="none">
              <a:spAutoFit/>
            </a:bodyPr>
            <a:lstStyle/>
            <a:p>
              <a:r>
                <a:rPr lang="en-US" sz="2800"/>
                <a:t>Reagent A</a:t>
              </a:r>
            </a:p>
          </p:txBody>
        </p:sp>
      </p:grpSp>
      <p:grpSp>
        <p:nvGrpSpPr>
          <p:cNvPr id="3" name="Group 11"/>
          <p:cNvGrpSpPr>
            <a:grpSpLocks/>
          </p:cNvGrpSpPr>
          <p:nvPr/>
        </p:nvGrpSpPr>
        <p:grpSpPr bwMode="auto">
          <a:xfrm>
            <a:off x="3886200" y="3733801"/>
            <a:ext cx="1866900" cy="1752600"/>
            <a:chOff x="2448" y="2352"/>
            <a:chExt cx="1176" cy="1287"/>
          </a:xfrm>
        </p:grpSpPr>
        <p:sp>
          <p:nvSpPr>
            <p:cNvPr id="49175" name="Line 12"/>
            <p:cNvSpPr>
              <a:spLocks noChangeShapeType="1"/>
            </p:cNvSpPr>
            <p:nvPr/>
          </p:nvSpPr>
          <p:spPr bwMode="auto">
            <a:xfrm>
              <a:off x="3024" y="2352"/>
              <a:ext cx="0" cy="960"/>
            </a:xfrm>
            <a:prstGeom prst="line">
              <a:avLst/>
            </a:prstGeom>
            <a:noFill/>
            <a:ln w="9525">
              <a:solidFill>
                <a:schemeClr val="tx1"/>
              </a:solidFill>
              <a:round/>
              <a:headEnd/>
              <a:tailEnd type="triangle" w="med" len="med"/>
            </a:ln>
          </p:spPr>
          <p:txBody>
            <a:bodyPr wrap="none"/>
            <a:lstStyle/>
            <a:p>
              <a:endParaRPr lang="en-US"/>
            </a:p>
          </p:txBody>
        </p:sp>
        <p:sp>
          <p:nvSpPr>
            <p:cNvPr id="49176" name="Text Box 13"/>
            <p:cNvSpPr txBox="1">
              <a:spLocks noChangeArrowheads="1"/>
            </p:cNvSpPr>
            <p:nvPr/>
          </p:nvSpPr>
          <p:spPr bwMode="auto">
            <a:xfrm>
              <a:off x="2448" y="3312"/>
              <a:ext cx="1176" cy="327"/>
            </a:xfrm>
            <a:prstGeom prst="rect">
              <a:avLst/>
            </a:prstGeom>
            <a:noFill/>
            <a:ln w="9525">
              <a:noFill/>
              <a:miter lim="800000"/>
              <a:headEnd/>
              <a:tailEnd/>
            </a:ln>
          </p:spPr>
          <p:txBody>
            <a:bodyPr wrap="none">
              <a:spAutoFit/>
            </a:bodyPr>
            <a:lstStyle/>
            <a:p>
              <a:r>
                <a:rPr lang="en-US" sz="2800" dirty="0"/>
                <a:t>Reagent B</a:t>
              </a:r>
            </a:p>
          </p:txBody>
        </p:sp>
      </p:grpSp>
      <p:grpSp>
        <p:nvGrpSpPr>
          <p:cNvPr id="4" name="Group 14"/>
          <p:cNvGrpSpPr>
            <a:grpSpLocks/>
          </p:cNvGrpSpPr>
          <p:nvPr/>
        </p:nvGrpSpPr>
        <p:grpSpPr bwMode="auto">
          <a:xfrm>
            <a:off x="5334000" y="3581400"/>
            <a:ext cx="2573338" cy="1281113"/>
            <a:chOff x="3360" y="2256"/>
            <a:chExt cx="1621" cy="807"/>
          </a:xfrm>
        </p:grpSpPr>
        <p:sp>
          <p:nvSpPr>
            <p:cNvPr id="49173" name="Line 15"/>
            <p:cNvSpPr>
              <a:spLocks noChangeShapeType="1"/>
            </p:cNvSpPr>
            <p:nvPr/>
          </p:nvSpPr>
          <p:spPr bwMode="auto">
            <a:xfrm>
              <a:off x="3360" y="2256"/>
              <a:ext cx="432" cy="336"/>
            </a:xfrm>
            <a:prstGeom prst="line">
              <a:avLst/>
            </a:prstGeom>
            <a:noFill/>
            <a:ln w="9525">
              <a:solidFill>
                <a:schemeClr val="tx1"/>
              </a:solidFill>
              <a:round/>
              <a:headEnd/>
              <a:tailEnd type="triangle" w="med" len="med"/>
            </a:ln>
          </p:spPr>
          <p:txBody>
            <a:bodyPr wrap="none"/>
            <a:lstStyle/>
            <a:p>
              <a:endParaRPr lang="en-US"/>
            </a:p>
          </p:txBody>
        </p:sp>
        <p:sp>
          <p:nvSpPr>
            <p:cNvPr id="49174" name="Text Box 16"/>
            <p:cNvSpPr txBox="1">
              <a:spLocks noChangeArrowheads="1"/>
            </p:cNvSpPr>
            <p:nvPr/>
          </p:nvSpPr>
          <p:spPr bwMode="auto">
            <a:xfrm>
              <a:off x="3792" y="2736"/>
              <a:ext cx="1189" cy="327"/>
            </a:xfrm>
            <a:prstGeom prst="rect">
              <a:avLst/>
            </a:prstGeom>
            <a:noFill/>
            <a:ln w="9525">
              <a:noFill/>
              <a:miter lim="800000"/>
              <a:headEnd/>
              <a:tailEnd/>
            </a:ln>
          </p:spPr>
          <p:txBody>
            <a:bodyPr wrap="none">
              <a:spAutoFit/>
            </a:bodyPr>
            <a:lstStyle/>
            <a:p>
              <a:r>
                <a:rPr lang="en-US" sz="2800"/>
                <a:t>Reagent C</a:t>
              </a:r>
            </a:p>
          </p:txBody>
        </p:sp>
      </p:grpSp>
      <p:sp>
        <p:nvSpPr>
          <p:cNvPr id="49165" name="Line 17"/>
          <p:cNvSpPr>
            <a:spLocks noChangeShapeType="1"/>
          </p:cNvSpPr>
          <p:nvPr/>
        </p:nvSpPr>
        <p:spPr bwMode="auto">
          <a:xfrm flipH="1">
            <a:off x="3200400" y="2667000"/>
            <a:ext cx="381000" cy="685800"/>
          </a:xfrm>
          <a:prstGeom prst="line">
            <a:avLst/>
          </a:prstGeom>
          <a:noFill/>
          <a:ln w="38100">
            <a:solidFill>
              <a:srgbClr val="FF0000"/>
            </a:solidFill>
            <a:round/>
            <a:headEnd/>
            <a:tailEnd/>
          </a:ln>
        </p:spPr>
        <p:txBody>
          <a:bodyPr wrap="none"/>
          <a:lstStyle/>
          <a:p>
            <a:endParaRPr lang="en-US"/>
          </a:p>
        </p:txBody>
      </p:sp>
      <p:sp>
        <p:nvSpPr>
          <p:cNvPr id="49166" name="Text Box 18"/>
          <p:cNvSpPr txBox="1">
            <a:spLocks noChangeArrowheads="1"/>
          </p:cNvSpPr>
          <p:nvPr/>
        </p:nvSpPr>
        <p:spPr bwMode="auto">
          <a:xfrm>
            <a:off x="3336925" y="1865313"/>
            <a:ext cx="1136650" cy="366712"/>
          </a:xfrm>
          <a:prstGeom prst="rect">
            <a:avLst/>
          </a:prstGeom>
          <a:noFill/>
          <a:ln w="9525">
            <a:noFill/>
            <a:miter lim="800000"/>
            <a:headEnd/>
            <a:tailEnd/>
          </a:ln>
        </p:spPr>
        <p:txBody>
          <a:bodyPr wrap="none">
            <a:spAutoFit/>
          </a:bodyPr>
          <a:lstStyle/>
          <a:p>
            <a:r>
              <a:rPr lang="en-US"/>
              <a:t>Blocker 1</a:t>
            </a:r>
          </a:p>
        </p:txBody>
      </p:sp>
      <p:sp>
        <p:nvSpPr>
          <p:cNvPr id="49167" name="Text Box 19"/>
          <p:cNvSpPr txBox="1">
            <a:spLocks noChangeArrowheads="1"/>
          </p:cNvSpPr>
          <p:nvPr/>
        </p:nvSpPr>
        <p:spPr bwMode="auto">
          <a:xfrm>
            <a:off x="762000" y="5715000"/>
            <a:ext cx="6705600" cy="646331"/>
          </a:xfrm>
          <a:prstGeom prst="rect">
            <a:avLst/>
          </a:prstGeom>
          <a:solidFill>
            <a:srgbClr val="CCFFFF"/>
          </a:solidFill>
          <a:ln w="9525">
            <a:solidFill>
              <a:schemeClr val="tx1">
                <a:lumMod val="50000"/>
                <a:lumOff val="50000"/>
              </a:schemeClr>
            </a:solidFill>
            <a:miter lim="800000"/>
            <a:headEnd/>
            <a:tailEnd/>
          </a:ln>
        </p:spPr>
        <p:txBody>
          <a:bodyPr wrap="square">
            <a:spAutoFit/>
          </a:bodyPr>
          <a:lstStyle/>
          <a:p>
            <a:r>
              <a:rPr lang="en-US" b="1" dirty="0"/>
              <a:t>So:</a:t>
            </a:r>
            <a:r>
              <a:rPr lang="en-US" dirty="0"/>
              <a:t> Simple – very simple is good</a:t>
            </a:r>
            <a:r>
              <a:rPr lang="en-US" dirty="0" smtClean="0"/>
              <a:t>.  Note the stars indicating the number of mouse clicks left… </a:t>
            </a:r>
            <a:r>
              <a:rPr lang="en-US" dirty="0" smtClean="0"/>
              <a:t> </a:t>
            </a:r>
            <a:endParaRPr lang="en-US" dirty="0"/>
          </a:p>
        </p:txBody>
      </p:sp>
      <p:sp>
        <p:nvSpPr>
          <p:cNvPr id="81940" name="AutoShape 20"/>
          <p:cNvSpPr>
            <a:spLocks noChangeArrowheads="1"/>
          </p:cNvSpPr>
          <p:nvPr/>
        </p:nvSpPr>
        <p:spPr bwMode="auto">
          <a:xfrm>
            <a:off x="8229600" y="60198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en-US"/>
          </a:p>
        </p:txBody>
      </p:sp>
      <p:sp>
        <p:nvSpPr>
          <p:cNvPr id="81941" name="AutoShape 21"/>
          <p:cNvSpPr>
            <a:spLocks noChangeArrowheads="1"/>
          </p:cNvSpPr>
          <p:nvPr/>
        </p:nvSpPr>
        <p:spPr bwMode="auto">
          <a:xfrm>
            <a:off x="8458200" y="60198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en-US"/>
          </a:p>
        </p:txBody>
      </p:sp>
      <p:sp>
        <p:nvSpPr>
          <p:cNvPr id="81942" name="AutoShape 22"/>
          <p:cNvSpPr>
            <a:spLocks noChangeArrowheads="1"/>
          </p:cNvSpPr>
          <p:nvPr/>
        </p:nvSpPr>
        <p:spPr bwMode="auto">
          <a:xfrm>
            <a:off x="8686800" y="60198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en-US"/>
          </a:p>
        </p:txBody>
      </p:sp>
      <p:sp>
        <p:nvSpPr>
          <p:cNvPr id="49172" name="Line 24"/>
          <p:cNvSpPr>
            <a:spLocks noChangeShapeType="1"/>
          </p:cNvSpPr>
          <p:nvPr/>
        </p:nvSpPr>
        <p:spPr bwMode="auto">
          <a:xfrm>
            <a:off x="7848600" y="6172200"/>
            <a:ext cx="228600" cy="0"/>
          </a:xfrm>
          <a:prstGeom prst="line">
            <a:avLst/>
          </a:prstGeom>
          <a:noFill/>
          <a:ln w="9525">
            <a:solidFill>
              <a:schemeClr val="tx1"/>
            </a:solidFill>
            <a:round/>
            <a:headEnd/>
            <a:tailEnd type="triangle" w="med" len="med"/>
          </a:ln>
        </p:spPr>
        <p:txBody>
          <a:bodyPr wrap="none"/>
          <a:lstStyle/>
          <a:p>
            <a:endParaRPr lang="en-US"/>
          </a:p>
        </p:txBody>
      </p:sp>
      <p:sp>
        <p:nvSpPr>
          <p:cNvPr id="26" name="Footer Placeholder 25"/>
          <p:cNvSpPr>
            <a:spLocks noGrp="1"/>
          </p:cNvSpPr>
          <p:nvPr>
            <p:ph type="ftr" sz="quarter" idx="11"/>
          </p:nvPr>
        </p:nvSpPr>
        <p:spPr/>
        <p:txBody>
          <a:bodyPr/>
          <a:lstStyle/>
          <a:p>
            <a:pPr>
              <a:defRPr/>
            </a:pPr>
            <a:r>
              <a:rPr lang="en-US" smtClean="0"/>
              <a:t>© J. Paul Robinson, Purdue University</a:t>
            </a:r>
            <a:endParaRPr lang="en-US" dirty="0"/>
          </a:p>
        </p:txBody>
      </p:sp>
      <p:sp>
        <p:nvSpPr>
          <p:cNvPr id="28" name="Date Placeholder 27"/>
          <p:cNvSpPr>
            <a:spLocks noGrp="1"/>
          </p:cNvSpPr>
          <p:nvPr>
            <p:ph type="dt" sz="half" idx="10"/>
          </p:nvPr>
        </p:nvSpPr>
        <p:spPr/>
        <p:txBody>
          <a:bodyPr/>
          <a:lstStyle/>
          <a:p>
            <a:pPr>
              <a:defRPr/>
            </a:pPr>
            <a:fld id="{4F349133-89DC-4DC1-AB76-3D27EF048FB7}" type="datetime12">
              <a:rPr lang="en-US" smtClean="0"/>
              <a:t>12:22 PM</a:t>
            </a:fld>
            <a:endParaRPr lang="en-US"/>
          </a:p>
        </p:txBody>
      </p:sp>
      <p:sp>
        <p:nvSpPr>
          <p:cNvPr id="29" name="Slide Number Placeholder 28"/>
          <p:cNvSpPr>
            <a:spLocks noGrp="1"/>
          </p:cNvSpPr>
          <p:nvPr>
            <p:ph type="sldNum" sz="quarter" idx="12"/>
          </p:nvPr>
        </p:nvSpPr>
        <p:spPr/>
        <p:txBody>
          <a:bodyPr/>
          <a:lstStyle/>
          <a:p>
            <a:pPr>
              <a:defRPr/>
            </a:pPr>
            <a:fld id="{B152AA58-31AB-49D1-9E6D-AC4A8175D4B8}" type="slidenum">
              <a:rPr lang="en-US" smtClean="0"/>
              <a:pPr>
                <a:defRPr/>
              </a:pPr>
              <a:t>32</a:t>
            </a:fld>
            <a:r>
              <a:rPr lang="en-US" smtClean="0"/>
              <a:t> of 46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9" presetClass="exit" presetSubtype="0" fill="hold" grpId="0" nodeType="withEffect">
                                  <p:stCondLst>
                                    <p:cond delay="0"/>
                                  </p:stCondLst>
                                  <p:childTnLst>
                                    <p:animEffect transition="out" filter="dissolve">
                                      <p:cBhvr>
                                        <p:cTn id="9" dur="500"/>
                                        <p:tgtEl>
                                          <p:spTgt spid="81940"/>
                                        </p:tgtEl>
                                      </p:cBhvr>
                                    </p:animEffect>
                                    <p:set>
                                      <p:cBhvr>
                                        <p:cTn id="10" dur="1" fill="hold">
                                          <p:stCondLst>
                                            <p:cond delay="499"/>
                                          </p:stCondLst>
                                        </p:cTn>
                                        <p:tgtEl>
                                          <p:spTgt spid="8194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par>
                                <p:cTn id="16" presetID="9" presetClass="exit" presetSubtype="0" fill="hold" grpId="0" nodeType="withEffect">
                                  <p:stCondLst>
                                    <p:cond delay="0"/>
                                  </p:stCondLst>
                                  <p:childTnLst>
                                    <p:animEffect transition="out" filter="dissolve">
                                      <p:cBhvr>
                                        <p:cTn id="17" dur="500"/>
                                        <p:tgtEl>
                                          <p:spTgt spid="81941"/>
                                        </p:tgtEl>
                                      </p:cBhvr>
                                    </p:animEffect>
                                    <p:set>
                                      <p:cBhvr>
                                        <p:cTn id="18" dur="1" fill="hold">
                                          <p:stCondLst>
                                            <p:cond delay="499"/>
                                          </p:stCondLst>
                                        </p:cTn>
                                        <p:tgtEl>
                                          <p:spTgt spid="8194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par>
                                <p:cTn id="24" presetID="9" presetClass="exit" presetSubtype="0" fill="hold" grpId="0" nodeType="withEffect">
                                  <p:stCondLst>
                                    <p:cond delay="0"/>
                                  </p:stCondLst>
                                  <p:childTnLst>
                                    <p:animEffect transition="out" filter="dissolve">
                                      <p:cBhvr>
                                        <p:cTn id="25" dur="500"/>
                                        <p:tgtEl>
                                          <p:spTgt spid="81942"/>
                                        </p:tgtEl>
                                      </p:cBhvr>
                                    </p:animEffect>
                                    <p:set>
                                      <p:cBhvr>
                                        <p:cTn id="26" dur="1" fill="hold">
                                          <p:stCondLst>
                                            <p:cond delay="499"/>
                                          </p:stCondLst>
                                        </p:cTn>
                                        <p:tgtEl>
                                          <p:spTgt spid="819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0" grpId="0" animBg="1"/>
      <p:bldP spid="81941" grpId="0" animBg="1"/>
      <p:bldP spid="819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Animation helper</a:t>
            </a:r>
            <a:endParaRPr lang="en-US" dirty="0"/>
          </a:p>
        </p:txBody>
      </p:sp>
      <p:sp>
        <p:nvSpPr>
          <p:cNvPr id="3" name="Content Placeholder 2"/>
          <p:cNvSpPr>
            <a:spLocks noGrp="1"/>
          </p:cNvSpPr>
          <p:nvPr>
            <p:ph idx="1"/>
          </p:nvPr>
        </p:nvSpPr>
        <p:spPr>
          <a:xfrm>
            <a:off x="457200" y="1600201"/>
            <a:ext cx="8229600" cy="1828800"/>
          </a:xfrm>
        </p:spPr>
        <p:txBody>
          <a:bodyPr/>
          <a:lstStyle/>
          <a:p>
            <a:r>
              <a:rPr lang="en-US" dirty="0" smtClean="0"/>
              <a:t>Place a small icon      on the bottom of the screen to tell you how many steps there are in your animation.</a:t>
            </a:r>
            <a:endParaRPr lang="en-US" dirty="0"/>
          </a:p>
        </p:txBody>
      </p:sp>
      <p:sp>
        <p:nvSpPr>
          <p:cNvPr id="6" name="AutoShape 22"/>
          <p:cNvSpPr>
            <a:spLocks noChangeArrowheads="1"/>
          </p:cNvSpPr>
          <p:nvPr/>
        </p:nvSpPr>
        <p:spPr bwMode="auto">
          <a:xfrm>
            <a:off x="8153400" y="60960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en-US"/>
          </a:p>
        </p:txBody>
      </p:sp>
      <p:sp>
        <p:nvSpPr>
          <p:cNvPr id="7" name="AutoShape 22"/>
          <p:cNvSpPr>
            <a:spLocks noChangeArrowheads="1"/>
          </p:cNvSpPr>
          <p:nvPr/>
        </p:nvSpPr>
        <p:spPr bwMode="auto">
          <a:xfrm>
            <a:off x="8458200" y="60960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en-US"/>
          </a:p>
        </p:txBody>
      </p:sp>
      <p:sp>
        <p:nvSpPr>
          <p:cNvPr id="9" name="AutoShape 22"/>
          <p:cNvSpPr>
            <a:spLocks noChangeArrowheads="1"/>
          </p:cNvSpPr>
          <p:nvPr/>
        </p:nvSpPr>
        <p:spPr bwMode="auto">
          <a:xfrm>
            <a:off x="4343400" y="18288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en-US"/>
          </a:p>
        </p:txBody>
      </p:sp>
      <p:sp>
        <p:nvSpPr>
          <p:cNvPr id="10" name="Flowchart: Magnetic Disk 9"/>
          <p:cNvSpPr/>
          <p:nvPr/>
        </p:nvSpPr>
        <p:spPr bwMode="auto">
          <a:xfrm>
            <a:off x="1752600" y="3352800"/>
            <a:ext cx="1219200" cy="12954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17" name="Group 16"/>
          <p:cNvGrpSpPr/>
          <p:nvPr/>
        </p:nvGrpSpPr>
        <p:grpSpPr>
          <a:xfrm>
            <a:off x="3352800" y="3352800"/>
            <a:ext cx="1828800" cy="1295400"/>
            <a:chOff x="3352800" y="3352800"/>
            <a:chExt cx="1828800" cy="1295400"/>
          </a:xfrm>
        </p:grpSpPr>
        <p:sp>
          <p:nvSpPr>
            <p:cNvPr id="11" name="TextBox 10"/>
            <p:cNvSpPr txBox="1"/>
            <p:nvPr/>
          </p:nvSpPr>
          <p:spPr>
            <a:xfrm>
              <a:off x="3352800" y="3657600"/>
              <a:ext cx="685800" cy="707886"/>
            </a:xfrm>
            <a:prstGeom prst="rect">
              <a:avLst/>
            </a:prstGeom>
            <a:noFill/>
          </p:spPr>
          <p:txBody>
            <a:bodyPr wrap="square" rtlCol="0">
              <a:spAutoFit/>
            </a:bodyPr>
            <a:lstStyle/>
            <a:p>
              <a:r>
                <a:rPr lang="en-US" sz="4000" dirty="0" smtClean="0"/>
                <a:t>+</a:t>
              </a:r>
              <a:endParaRPr lang="en-US" sz="4000" dirty="0"/>
            </a:p>
          </p:txBody>
        </p:sp>
        <p:sp>
          <p:nvSpPr>
            <p:cNvPr id="12" name="Flowchart: Magnetic Disk 11"/>
            <p:cNvSpPr/>
            <p:nvPr/>
          </p:nvSpPr>
          <p:spPr bwMode="auto">
            <a:xfrm>
              <a:off x="3962400" y="3352800"/>
              <a:ext cx="1219200" cy="1295400"/>
            </a:xfrm>
            <a:prstGeom prst="flowChartMagneticDisk">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18" name="Group 17"/>
          <p:cNvGrpSpPr/>
          <p:nvPr/>
        </p:nvGrpSpPr>
        <p:grpSpPr>
          <a:xfrm>
            <a:off x="5486400" y="2743200"/>
            <a:ext cx="1981200" cy="2590800"/>
            <a:chOff x="5486400" y="2743200"/>
            <a:chExt cx="1981200" cy="2590800"/>
          </a:xfrm>
        </p:grpSpPr>
        <p:sp>
          <p:nvSpPr>
            <p:cNvPr id="13" name="TextBox 12"/>
            <p:cNvSpPr txBox="1"/>
            <p:nvPr/>
          </p:nvSpPr>
          <p:spPr>
            <a:xfrm>
              <a:off x="5486400" y="3657600"/>
              <a:ext cx="685800" cy="707886"/>
            </a:xfrm>
            <a:prstGeom prst="rect">
              <a:avLst/>
            </a:prstGeom>
            <a:noFill/>
          </p:spPr>
          <p:txBody>
            <a:bodyPr wrap="square" rtlCol="0">
              <a:spAutoFit/>
            </a:bodyPr>
            <a:lstStyle/>
            <a:p>
              <a:r>
                <a:rPr lang="en-US" sz="4000" dirty="0" smtClean="0"/>
                <a:t>=</a:t>
              </a:r>
              <a:endParaRPr lang="en-US" sz="4000" dirty="0"/>
            </a:p>
          </p:txBody>
        </p:sp>
        <p:sp>
          <p:nvSpPr>
            <p:cNvPr id="15" name="Flowchart: Magnetic Disk 14"/>
            <p:cNvSpPr/>
            <p:nvPr/>
          </p:nvSpPr>
          <p:spPr bwMode="auto">
            <a:xfrm>
              <a:off x="6248400" y="4038600"/>
              <a:ext cx="1219200" cy="1295400"/>
            </a:xfrm>
            <a:prstGeom prst="flowChartMagneticDisk">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Flowchart: Magnetic Disk 15"/>
            <p:cNvSpPr/>
            <p:nvPr/>
          </p:nvSpPr>
          <p:spPr bwMode="auto">
            <a:xfrm>
              <a:off x="6248400" y="2743200"/>
              <a:ext cx="1219200" cy="12954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20" name="AutoShape 22"/>
          <p:cNvSpPr>
            <a:spLocks noChangeArrowheads="1"/>
          </p:cNvSpPr>
          <p:nvPr/>
        </p:nvSpPr>
        <p:spPr bwMode="auto">
          <a:xfrm>
            <a:off x="8763000" y="60960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en-US"/>
          </a:p>
        </p:txBody>
      </p:sp>
      <p:sp>
        <p:nvSpPr>
          <p:cNvPr id="19" name="Footer Placeholder 18"/>
          <p:cNvSpPr>
            <a:spLocks noGrp="1"/>
          </p:cNvSpPr>
          <p:nvPr>
            <p:ph type="ftr" sz="quarter" idx="11"/>
          </p:nvPr>
        </p:nvSpPr>
        <p:spPr/>
        <p:txBody>
          <a:bodyPr/>
          <a:lstStyle/>
          <a:p>
            <a:pPr>
              <a:defRPr/>
            </a:pPr>
            <a:r>
              <a:rPr lang="en-US" smtClean="0"/>
              <a:t>© J. Paul Robinson, Purdue University</a:t>
            </a:r>
            <a:endParaRPr lang="en-US" dirty="0"/>
          </a:p>
        </p:txBody>
      </p:sp>
      <p:sp>
        <p:nvSpPr>
          <p:cNvPr id="22" name="Date Placeholder 21"/>
          <p:cNvSpPr>
            <a:spLocks noGrp="1"/>
          </p:cNvSpPr>
          <p:nvPr>
            <p:ph type="dt" sz="half" idx="10"/>
          </p:nvPr>
        </p:nvSpPr>
        <p:spPr/>
        <p:txBody>
          <a:bodyPr/>
          <a:lstStyle/>
          <a:p>
            <a:pPr>
              <a:defRPr/>
            </a:pPr>
            <a:fld id="{E2B7FB8F-C278-4152-8B75-52AB9F5A48A2}" type="datetime12">
              <a:rPr lang="en-US" smtClean="0"/>
              <a:t>12:22 PM</a:t>
            </a:fld>
            <a:endParaRPr lang="en-US"/>
          </a:p>
        </p:txBody>
      </p:sp>
      <p:sp>
        <p:nvSpPr>
          <p:cNvPr id="23" name="Text Box 19"/>
          <p:cNvSpPr txBox="1">
            <a:spLocks noChangeArrowheads="1"/>
          </p:cNvSpPr>
          <p:nvPr/>
        </p:nvSpPr>
        <p:spPr bwMode="auto">
          <a:xfrm>
            <a:off x="152400" y="5791200"/>
            <a:ext cx="7696200" cy="646331"/>
          </a:xfrm>
          <a:prstGeom prst="rect">
            <a:avLst/>
          </a:prstGeom>
          <a:solidFill>
            <a:srgbClr val="CCFFFF"/>
          </a:solidFill>
          <a:ln w="9525">
            <a:solidFill>
              <a:schemeClr val="tx1">
                <a:lumMod val="50000"/>
                <a:lumOff val="50000"/>
              </a:schemeClr>
            </a:solidFill>
            <a:miter lim="800000"/>
            <a:headEnd/>
            <a:tailEnd/>
          </a:ln>
        </p:spPr>
        <p:txBody>
          <a:bodyPr wrap="square">
            <a:spAutoFit/>
          </a:bodyPr>
          <a:lstStyle/>
          <a:p>
            <a:r>
              <a:rPr lang="en-US" b="1" dirty="0"/>
              <a:t>So:</a:t>
            </a:r>
            <a:r>
              <a:rPr lang="en-US" dirty="0"/>
              <a:t> </a:t>
            </a:r>
            <a:r>
              <a:rPr lang="en-US" dirty="0" smtClean="0"/>
              <a:t>Note </a:t>
            </a:r>
            <a:r>
              <a:rPr lang="en-US" dirty="0" smtClean="0"/>
              <a:t>the stars indicating the number of mouse clicks </a:t>
            </a:r>
            <a:r>
              <a:rPr lang="en-US" dirty="0" smtClean="0"/>
              <a:t>left…this helps to remind you of how many animation steps you have </a:t>
            </a:r>
            <a:r>
              <a:rPr lang="en-US" dirty="0" smtClean="0"/>
              <a:t> </a:t>
            </a:r>
            <a:endParaRPr lang="en-US" dirty="0"/>
          </a:p>
        </p:txBody>
      </p:sp>
      <p:sp>
        <p:nvSpPr>
          <p:cNvPr id="24" name="Slide Number Placeholder 23"/>
          <p:cNvSpPr>
            <a:spLocks noGrp="1"/>
          </p:cNvSpPr>
          <p:nvPr>
            <p:ph type="sldNum" sz="quarter" idx="12"/>
          </p:nvPr>
        </p:nvSpPr>
        <p:spPr/>
        <p:txBody>
          <a:bodyPr/>
          <a:lstStyle/>
          <a:p>
            <a:pPr>
              <a:defRPr/>
            </a:pPr>
            <a:fld id="{B152AA58-31AB-49D1-9E6D-AC4A8175D4B8}" type="slidenum">
              <a:rPr lang="en-US" smtClean="0"/>
              <a:pPr>
                <a:defRPr/>
              </a:pPr>
              <a:t>33</a:t>
            </a:fld>
            <a:r>
              <a:rPr lang="en-US" smtClean="0"/>
              <a:t> of 46</a:t>
            </a:r>
            <a:endParaRPr lang="en-US"/>
          </a:p>
        </p:txBody>
      </p:sp>
      <p:pic>
        <p:nvPicPr>
          <p:cNvPr id="4" name="Picture 2"/>
          <p:cNvPicPr>
            <a:picLocks noChangeAspect="1" noChangeArrowheads="1"/>
          </p:cNvPicPr>
          <p:nvPr/>
        </p:nvPicPr>
        <p:blipFill>
          <a:blip r:embed="rId3" cstate="print"/>
          <a:srcRect/>
          <a:stretch>
            <a:fillRect/>
          </a:stretch>
        </p:blipFill>
        <p:spPr bwMode="auto">
          <a:xfrm>
            <a:off x="152400" y="152400"/>
            <a:ext cx="2196129"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par>
                                <p:cTn id="13" presetID="9" presetClass="exit" presetSubtype="0" fill="hold" grpId="0" nodeType="withEffect">
                                  <p:stCondLst>
                                    <p:cond delay="0"/>
                                  </p:stCondLst>
                                  <p:childTnLst>
                                    <p:animEffect transition="out" filter="dissolv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par>
                                <p:cTn id="21" presetID="9" presetClass="exit" presetSubtype="0" fill="hold" grpId="0" nodeType="withEffect">
                                  <p:stCondLst>
                                    <p:cond delay="0"/>
                                  </p:stCondLst>
                                  <p:childTnLst>
                                    <p:animEffect transition="out" filter="dissolv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9" presetClass="exit" presetSubtype="0" fill="hold" grpId="0" nodeType="withEffect">
                                  <p:stCondLst>
                                    <p:cond delay="0"/>
                                  </p:stCondLst>
                                  <p:childTnLst>
                                    <p:animEffect transition="out" filter="dissolv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1290638" y="171450"/>
            <a:ext cx="6421437" cy="614363"/>
          </a:xfrm>
          <a:prstGeom prst="rect">
            <a:avLst/>
          </a:prstGeom>
          <a:noFill/>
          <a:ln w="50800">
            <a:noFill/>
            <a:miter lim="800000"/>
            <a:headEnd/>
            <a:tailEnd/>
          </a:ln>
          <a:effectLst/>
        </p:spPr>
        <p:txBody>
          <a:bodyPr wrap="none" lIns="90488" tIns="44450" rIns="90488" bIns="44450">
            <a:spAutoFit/>
          </a:bodyPr>
          <a:lstStyle/>
          <a:p>
            <a:pPr eaLnBrk="0" hangingPunct="0">
              <a:defRPr/>
            </a:pPr>
            <a:r>
              <a:rPr lang="en-US" sz="3200" b="1">
                <a:latin typeface="Times New Roman" charset="0"/>
              </a:rPr>
              <a:t>DCFH-DA               DCFH              </a:t>
            </a:r>
            <a:r>
              <a:rPr lang="en-US" sz="3200" b="1">
                <a:solidFill>
                  <a:srgbClr val="00FF00"/>
                </a:solidFill>
                <a:effectLst>
                  <a:outerShdw blurRad="38100" dist="38100" dir="2700000" algn="tl">
                    <a:srgbClr val="C0C0C0"/>
                  </a:outerShdw>
                </a:effectLst>
                <a:latin typeface="Times New Roman" charset="0"/>
              </a:rPr>
              <a:t>DCF</a:t>
            </a:r>
          </a:p>
        </p:txBody>
      </p:sp>
      <p:sp>
        <p:nvSpPr>
          <p:cNvPr id="50181" name="Line 3"/>
          <p:cNvSpPr>
            <a:spLocks noChangeShapeType="1"/>
          </p:cNvSpPr>
          <p:nvPr/>
        </p:nvSpPr>
        <p:spPr bwMode="auto">
          <a:xfrm>
            <a:off x="3581400" y="457200"/>
            <a:ext cx="979488" cy="0"/>
          </a:xfrm>
          <a:prstGeom prst="line">
            <a:avLst/>
          </a:prstGeom>
          <a:noFill/>
          <a:ln w="50800">
            <a:solidFill>
              <a:schemeClr val="accent1"/>
            </a:solidFill>
            <a:round/>
            <a:headEnd/>
            <a:tailEnd type="triangle" w="med" len="med"/>
          </a:ln>
        </p:spPr>
        <p:txBody>
          <a:bodyPr wrap="none" anchor="ctr"/>
          <a:lstStyle/>
          <a:p>
            <a:endParaRPr lang="en-US"/>
          </a:p>
        </p:txBody>
      </p:sp>
      <p:sp>
        <p:nvSpPr>
          <p:cNvPr id="50182" name="Line 4"/>
          <p:cNvSpPr>
            <a:spLocks noChangeShapeType="1"/>
          </p:cNvSpPr>
          <p:nvPr/>
        </p:nvSpPr>
        <p:spPr bwMode="auto">
          <a:xfrm>
            <a:off x="6096000" y="457200"/>
            <a:ext cx="1122363" cy="0"/>
          </a:xfrm>
          <a:prstGeom prst="line">
            <a:avLst/>
          </a:prstGeom>
          <a:noFill/>
          <a:ln w="50800">
            <a:solidFill>
              <a:srgbClr val="FF5008"/>
            </a:solidFill>
            <a:round/>
            <a:headEnd/>
            <a:tailEnd type="triangle" w="med" len="med"/>
          </a:ln>
        </p:spPr>
        <p:txBody>
          <a:bodyPr wrap="none" anchor="ctr"/>
          <a:lstStyle/>
          <a:p>
            <a:endParaRPr lang="en-US"/>
          </a:p>
        </p:txBody>
      </p:sp>
      <p:sp>
        <p:nvSpPr>
          <p:cNvPr id="50183" name="Rectangle 5"/>
          <p:cNvSpPr>
            <a:spLocks noChangeArrowheads="1"/>
          </p:cNvSpPr>
          <p:nvPr/>
        </p:nvSpPr>
        <p:spPr bwMode="auto">
          <a:xfrm>
            <a:off x="2079625" y="2390775"/>
            <a:ext cx="6572250" cy="4211638"/>
          </a:xfrm>
          <a:prstGeom prst="rect">
            <a:avLst/>
          </a:prstGeom>
          <a:noFill/>
          <a:ln w="12700">
            <a:noFill/>
            <a:miter lim="800000"/>
            <a:headEnd/>
            <a:tailEnd/>
          </a:ln>
        </p:spPr>
        <p:txBody>
          <a:bodyPr wrap="none" anchor="ctr"/>
          <a:lstStyle/>
          <a:p>
            <a:endParaRPr lang="en-US"/>
          </a:p>
        </p:txBody>
      </p:sp>
      <p:sp>
        <p:nvSpPr>
          <p:cNvPr id="50184" name="Rectangle 6"/>
          <p:cNvSpPr>
            <a:spLocks noChangeArrowheads="1"/>
          </p:cNvSpPr>
          <p:nvPr/>
        </p:nvSpPr>
        <p:spPr bwMode="auto">
          <a:xfrm>
            <a:off x="2168525" y="914400"/>
            <a:ext cx="5256213" cy="935038"/>
          </a:xfrm>
          <a:prstGeom prst="rect">
            <a:avLst/>
          </a:prstGeom>
          <a:noFill/>
          <a:ln w="12700">
            <a:noFill/>
            <a:miter lim="800000"/>
            <a:headEnd/>
            <a:tailEnd/>
          </a:ln>
        </p:spPr>
        <p:txBody>
          <a:bodyPr wrap="none" anchor="ctr"/>
          <a:lstStyle/>
          <a:p>
            <a:endParaRPr lang="en-US"/>
          </a:p>
        </p:txBody>
      </p:sp>
      <p:grpSp>
        <p:nvGrpSpPr>
          <p:cNvPr id="50185" name="Group 7"/>
          <p:cNvGrpSpPr>
            <a:grpSpLocks/>
          </p:cNvGrpSpPr>
          <p:nvPr/>
        </p:nvGrpSpPr>
        <p:grpSpPr bwMode="auto">
          <a:xfrm>
            <a:off x="1066800" y="1179513"/>
            <a:ext cx="2381250" cy="1393825"/>
            <a:chOff x="700" y="656"/>
            <a:chExt cx="1635" cy="843"/>
          </a:xfrm>
        </p:grpSpPr>
        <p:grpSp>
          <p:nvGrpSpPr>
            <p:cNvPr id="50415" name="Group 8"/>
            <p:cNvGrpSpPr>
              <a:grpSpLocks/>
            </p:cNvGrpSpPr>
            <p:nvPr/>
          </p:nvGrpSpPr>
          <p:grpSpPr bwMode="auto">
            <a:xfrm>
              <a:off x="1143" y="874"/>
              <a:ext cx="284" cy="276"/>
              <a:chOff x="1143" y="874"/>
              <a:chExt cx="284" cy="276"/>
            </a:xfrm>
          </p:grpSpPr>
          <p:sp>
            <p:nvSpPr>
              <p:cNvPr id="50470" name="Oval 9"/>
              <p:cNvSpPr>
                <a:spLocks noChangeArrowheads="1"/>
              </p:cNvSpPr>
              <p:nvPr/>
            </p:nvSpPr>
            <p:spPr bwMode="auto">
              <a:xfrm>
                <a:off x="1168" y="894"/>
                <a:ext cx="259" cy="256"/>
              </a:xfrm>
              <a:prstGeom prst="ellipse">
                <a:avLst/>
              </a:prstGeom>
              <a:noFill/>
              <a:ln w="12700">
                <a:noFill/>
                <a:round/>
                <a:headEnd/>
                <a:tailEnd/>
              </a:ln>
            </p:spPr>
            <p:txBody>
              <a:bodyPr wrap="none" anchor="ctr"/>
              <a:lstStyle/>
              <a:p>
                <a:endParaRPr lang="en-US"/>
              </a:p>
            </p:txBody>
          </p:sp>
          <p:sp>
            <p:nvSpPr>
              <p:cNvPr id="50471" name="Line 10"/>
              <p:cNvSpPr>
                <a:spLocks noChangeShapeType="1"/>
              </p:cNvSpPr>
              <p:nvPr/>
            </p:nvSpPr>
            <p:spPr bwMode="auto">
              <a:xfrm>
                <a:off x="1272" y="874"/>
                <a:ext cx="95" cy="58"/>
              </a:xfrm>
              <a:prstGeom prst="line">
                <a:avLst/>
              </a:prstGeom>
              <a:noFill/>
              <a:ln w="25400">
                <a:solidFill>
                  <a:schemeClr val="tx1"/>
                </a:solidFill>
                <a:round/>
                <a:headEnd/>
                <a:tailEnd/>
              </a:ln>
            </p:spPr>
            <p:txBody>
              <a:bodyPr wrap="none" anchor="ctr"/>
              <a:lstStyle/>
              <a:p>
                <a:endParaRPr lang="en-US"/>
              </a:p>
            </p:txBody>
          </p:sp>
          <p:sp>
            <p:nvSpPr>
              <p:cNvPr id="50472" name="Line 11"/>
              <p:cNvSpPr>
                <a:spLocks noChangeShapeType="1"/>
              </p:cNvSpPr>
              <p:nvPr/>
            </p:nvSpPr>
            <p:spPr bwMode="auto">
              <a:xfrm>
                <a:off x="1375" y="948"/>
                <a:ext cx="0" cy="94"/>
              </a:xfrm>
              <a:prstGeom prst="line">
                <a:avLst/>
              </a:prstGeom>
              <a:noFill/>
              <a:ln w="25400">
                <a:solidFill>
                  <a:schemeClr val="tx1"/>
                </a:solidFill>
                <a:round/>
                <a:headEnd/>
                <a:tailEnd/>
              </a:ln>
            </p:spPr>
            <p:txBody>
              <a:bodyPr wrap="none" anchor="ctr"/>
              <a:lstStyle/>
              <a:p>
                <a:endParaRPr lang="en-US"/>
              </a:p>
            </p:txBody>
          </p:sp>
          <p:sp>
            <p:nvSpPr>
              <p:cNvPr id="50473" name="Line 12"/>
              <p:cNvSpPr>
                <a:spLocks noChangeShapeType="1"/>
              </p:cNvSpPr>
              <p:nvPr/>
            </p:nvSpPr>
            <p:spPr bwMode="auto">
              <a:xfrm flipH="1">
                <a:off x="1143" y="874"/>
                <a:ext cx="129" cy="58"/>
              </a:xfrm>
              <a:prstGeom prst="line">
                <a:avLst/>
              </a:prstGeom>
              <a:noFill/>
              <a:ln w="25400">
                <a:solidFill>
                  <a:schemeClr val="tx1"/>
                </a:solidFill>
                <a:round/>
                <a:headEnd/>
                <a:tailEnd/>
              </a:ln>
            </p:spPr>
            <p:txBody>
              <a:bodyPr wrap="none" anchor="ctr"/>
              <a:lstStyle/>
              <a:p>
                <a:endParaRPr lang="en-US"/>
              </a:p>
            </p:txBody>
          </p:sp>
          <p:sp>
            <p:nvSpPr>
              <p:cNvPr id="50474" name="Line 13"/>
              <p:cNvSpPr>
                <a:spLocks noChangeShapeType="1"/>
              </p:cNvSpPr>
              <p:nvPr/>
            </p:nvSpPr>
            <p:spPr bwMode="auto">
              <a:xfrm flipV="1">
                <a:off x="1151" y="932"/>
                <a:ext cx="0" cy="126"/>
              </a:xfrm>
              <a:prstGeom prst="line">
                <a:avLst/>
              </a:prstGeom>
              <a:noFill/>
              <a:ln w="25400">
                <a:solidFill>
                  <a:schemeClr val="tx1"/>
                </a:solidFill>
                <a:round/>
                <a:headEnd/>
                <a:tailEnd/>
              </a:ln>
            </p:spPr>
            <p:txBody>
              <a:bodyPr wrap="none" anchor="ctr"/>
              <a:lstStyle/>
              <a:p>
                <a:endParaRPr lang="en-US"/>
              </a:p>
            </p:txBody>
          </p:sp>
          <p:grpSp>
            <p:nvGrpSpPr>
              <p:cNvPr id="50475" name="Group 14"/>
              <p:cNvGrpSpPr>
                <a:grpSpLocks/>
              </p:cNvGrpSpPr>
              <p:nvPr/>
            </p:nvGrpSpPr>
            <p:grpSpPr bwMode="auto">
              <a:xfrm>
                <a:off x="1143" y="1042"/>
                <a:ext cx="224" cy="90"/>
                <a:chOff x="1143" y="1042"/>
                <a:chExt cx="224" cy="90"/>
              </a:xfrm>
            </p:grpSpPr>
            <p:sp>
              <p:nvSpPr>
                <p:cNvPr id="50479" name="Line 15"/>
                <p:cNvSpPr>
                  <a:spLocks noChangeShapeType="1"/>
                </p:cNvSpPr>
                <p:nvPr/>
              </p:nvSpPr>
              <p:spPr bwMode="auto">
                <a:xfrm flipV="1">
                  <a:off x="1272" y="1042"/>
                  <a:ext cx="95" cy="90"/>
                </a:xfrm>
                <a:prstGeom prst="line">
                  <a:avLst/>
                </a:prstGeom>
                <a:noFill/>
                <a:ln w="25400">
                  <a:solidFill>
                    <a:schemeClr val="tx1"/>
                  </a:solidFill>
                  <a:round/>
                  <a:headEnd/>
                  <a:tailEnd/>
                </a:ln>
              </p:spPr>
              <p:txBody>
                <a:bodyPr wrap="none" anchor="ctr"/>
                <a:lstStyle/>
                <a:p>
                  <a:endParaRPr lang="en-US"/>
                </a:p>
              </p:txBody>
            </p:sp>
            <p:sp>
              <p:nvSpPr>
                <p:cNvPr id="50480" name="Line 16"/>
                <p:cNvSpPr>
                  <a:spLocks noChangeShapeType="1"/>
                </p:cNvSpPr>
                <p:nvPr/>
              </p:nvSpPr>
              <p:spPr bwMode="auto">
                <a:xfrm flipH="1" flipV="1">
                  <a:off x="1143" y="1042"/>
                  <a:ext cx="129" cy="90"/>
                </a:xfrm>
                <a:prstGeom prst="line">
                  <a:avLst/>
                </a:prstGeom>
                <a:noFill/>
                <a:ln w="25400">
                  <a:solidFill>
                    <a:schemeClr val="tx1"/>
                  </a:solidFill>
                  <a:round/>
                  <a:headEnd/>
                  <a:tailEnd/>
                </a:ln>
              </p:spPr>
              <p:txBody>
                <a:bodyPr wrap="none" anchor="ctr"/>
                <a:lstStyle/>
                <a:p>
                  <a:endParaRPr lang="en-US"/>
                </a:p>
              </p:txBody>
            </p:sp>
          </p:grpSp>
          <p:sp>
            <p:nvSpPr>
              <p:cNvPr id="50476" name="Line 17"/>
              <p:cNvSpPr>
                <a:spLocks noChangeShapeType="1"/>
              </p:cNvSpPr>
              <p:nvPr/>
            </p:nvSpPr>
            <p:spPr bwMode="auto">
              <a:xfrm>
                <a:off x="1272" y="896"/>
                <a:ext cx="76" cy="44"/>
              </a:xfrm>
              <a:prstGeom prst="line">
                <a:avLst/>
              </a:prstGeom>
              <a:noFill/>
              <a:ln w="25400">
                <a:solidFill>
                  <a:schemeClr val="tx1"/>
                </a:solidFill>
                <a:round/>
                <a:headEnd/>
                <a:tailEnd/>
              </a:ln>
            </p:spPr>
            <p:txBody>
              <a:bodyPr wrap="none" anchor="ctr"/>
              <a:lstStyle/>
              <a:p>
                <a:endParaRPr lang="en-US"/>
              </a:p>
            </p:txBody>
          </p:sp>
          <p:sp>
            <p:nvSpPr>
              <p:cNvPr id="50477" name="Line 18"/>
              <p:cNvSpPr>
                <a:spLocks noChangeShapeType="1"/>
              </p:cNvSpPr>
              <p:nvPr/>
            </p:nvSpPr>
            <p:spPr bwMode="auto">
              <a:xfrm>
                <a:off x="1167" y="955"/>
                <a:ext cx="0" cy="84"/>
              </a:xfrm>
              <a:prstGeom prst="line">
                <a:avLst/>
              </a:prstGeom>
              <a:noFill/>
              <a:ln w="25400">
                <a:solidFill>
                  <a:schemeClr val="tx1"/>
                </a:solidFill>
                <a:round/>
                <a:headEnd/>
                <a:tailEnd/>
              </a:ln>
            </p:spPr>
            <p:txBody>
              <a:bodyPr wrap="none" anchor="ctr"/>
              <a:lstStyle/>
              <a:p>
                <a:endParaRPr lang="en-US"/>
              </a:p>
            </p:txBody>
          </p:sp>
          <p:sp>
            <p:nvSpPr>
              <p:cNvPr id="50478" name="Line 19"/>
              <p:cNvSpPr>
                <a:spLocks noChangeShapeType="1"/>
              </p:cNvSpPr>
              <p:nvPr/>
            </p:nvSpPr>
            <p:spPr bwMode="auto">
              <a:xfrm flipV="1">
                <a:off x="1272" y="1034"/>
                <a:ext cx="77" cy="77"/>
              </a:xfrm>
              <a:prstGeom prst="line">
                <a:avLst/>
              </a:prstGeom>
              <a:noFill/>
              <a:ln w="25400">
                <a:solidFill>
                  <a:schemeClr val="tx1"/>
                </a:solidFill>
                <a:round/>
                <a:headEnd/>
                <a:tailEnd/>
              </a:ln>
            </p:spPr>
            <p:txBody>
              <a:bodyPr wrap="none" anchor="ctr"/>
              <a:lstStyle/>
              <a:p>
                <a:endParaRPr lang="en-US"/>
              </a:p>
            </p:txBody>
          </p:sp>
        </p:grpSp>
        <p:grpSp>
          <p:nvGrpSpPr>
            <p:cNvPr id="50416" name="Group 20"/>
            <p:cNvGrpSpPr>
              <a:grpSpLocks/>
            </p:cNvGrpSpPr>
            <p:nvPr/>
          </p:nvGrpSpPr>
          <p:grpSpPr bwMode="auto">
            <a:xfrm>
              <a:off x="1590" y="878"/>
              <a:ext cx="284" cy="276"/>
              <a:chOff x="1590" y="878"/>
              <a:chExt cx="284" cy="276"/>
            </a:xfrm>
          </p:grpSpPr>
          <p:sp>
            <p:nvSpPr>
              <p:cNvPr id="50459" name="Oval 21"/>
              <p:cNvSpPr>
                <a:spLocks noChangeArrowheads="1"/>
              </p:cNvSpPr>
              <p:nvPr/>
            </p:nvSpPr>
            <p:spPr bwMode="auto">
              <a:xfrm>
                <a:off x="1615" y="898"/>
                <a:ext cx="259" cy="256"/>
              </a:xfrm>
              <a:prstGeom prst="ellipse">
                <a:avLst/>
              </a:prstGeom>
              <a:noFill/>
              <a:ln w="12700">
                <a:noFill/>
                <a:round/>
                <a:headEnd/>
                <a:tailEnd/>
              </a:ln>
            </p:spPr>
            <p:txBody>
              <a:bodyPr wrap="none" anchor="ctr"/>
              <a:lstStyle/>
              <a:p>
                <a:endParaRPr lang="en-US"/>
              </a:p>
            </p:txBody>
          </p:sp>
          <p:sp>
            <p:nvSpPr>
              <p:cNvPr id="50460" name="Line 22"/>
              <p:cNvSpPr>
                <a:spLocks noChangeShapeType="1"/>
              </p:cNvSpPr>
              <p:nvPr/>
            </p:nvSpPr>
            <p:spPr bwMode="auto">
              <a:xfrm>
                <a:off x="1719" y="878"/>
                <a:ext cx="96" cy="57"/>
              </a:xfrm>
              <a:prstGeom prst="line">
                <a:avLst/>
              </a:prstGeom>
              <a:noFill/>
              <a:ln w="25400">
                <a:solidFill>
                  <a:schemeClr val="tx1"/>
                </a:solidFill>
                <a:round/>
                <a:headEnd/>
                <a:tailEnd/>
              </a:ln>
            </p:spPr>
            <p:txBody>
              <a:bodyPr wrap="none" anchor="ctr"/>
              <a:lstStyle/>
              <a:p>
                <a:endParaRPr lang="en-US"/>
              </a:p>
            </p:txBody>
          </p:sp>
          <p:sp>
            <p:nvSpPr>
              <p:cNvPr id="50461" name="Line 23"/>
              <p:cNvSpPr>
                <a:spLocks noChangeShapeType="1"/>
              </p:cNvSpPr>
              <p:nvPr/>
            </p:nvSpPr>
            <p:spPr bwMode="auto">
              <a:xfrm>
                <a:off x="1823" y="951"/>
                <a:ext cx="0" cy="95"/>
              </a:xfrm>
              <a:prstGeom prst="line">
                <a:avLst/>
              </a:prstGeom>
              <a:noFill/>
              <a:ln w="25400">
                <a:solidFill>
                  <a:schemeClr val="tx1"/>
                </a:solidFill>
                <a:round/>
                <a:headEnd/>
                <a:tailEnd/>
              </a:ln>
            </p:spPr>
            <p:txBody>
              <a:bodyPr wrap="none" anchor="ctr"/>
              <a:lstStyle/>
              <a:p>
                <a:endParaRPr lang="en-US"/>
              </a:p>
            </p:txBody>
          </p:sp>
          <p:sp>
            <p:nvSpPr>
              <p:cNvPr id="50462" name="Line 24"/>
              <p:cNvSpPr>
                <a:spLocks noChangeShapeType="1"/>
              </p:cNvSpPr>
              <p:nvPr/>
            </p:nvSpPr>
            <p:spPr bwMode="auto">
              <a:xfrm flipH="1">
                <a:off x="1590" y="878"/>
                <a:ext cx="129" cy="57"/>
              </a:xfrm>
              <a:prstGeom prst="line">
                <a:avLst/>
              </a:prstGeom>
              <a:noFill/>
              <a:ln w="25400">
                <a:solidFill>
                  <a:schemeClr val="tx1"/>
                </a:solidFill>
                <a:round/>
                <a:headEnd/>
                <a:tailEnd/>
              </a:ln>
            </p:spPr>
            <p:txBody>
              <a:bodyPr wrap="none" anchor="ctr"/>
              <a:lstStyle/>
              <a:p>
                <a:endParaRPr lang="en-US"/>
              </a:p>
            </p:txBody>
          </p:sp>
          <p:sp>
            <p:nvSpPr>
              <p:cNvPr id="50463" name="Line 25"/>
              <p:cNvSpPr>
                <a:spLocks noChangeShapeType="1"/>
              </p:cNvSpPr>
              <p:nvPr/>
            </p:nvSpPr>
            <p:spPr bwMode="auto">
              <a:xfrm flipV="1">
                <a:off x="1598" y="935"/>
                <a:ext cx="0" cy="127"/>
              </a:xfrm>
              <a:prstGeom prst="line">
                <a:avLst/>
              </a:prstGeom>
              <a:noFill/>
              <a:ln w="25400">
                <a:solidFill>
                  <a:schemeClr val="tx1"/>
                </a:solidFill>
                <a:round/>
                <a:headEnd/>
                <a:tailEnd/>
              </a:ln>
            </p:spPr>
            <p:txBody>
              <a:bodyPr wrap="none" anchor="ctr"/>
              <a:lstStyle/>
              <a:p>
                <a:endParaRPr lang="en-US"/>
              </a:p>
            </p:txBody>
          </p:sp>
          <p:grpSp>
            <p:nvGrpSpPr>
              <p:cNvPr id="50464" name="Group 26"/>
              <p:cNvGrpSpPr>
                <a:grpSpLocks/>
              </p:cNvGrpSpPr>
              <p:nvPr/>
            </p:nvGrpSpPr>
            <p:grpSpPr bwMode="auto">
              <a:xfrm>
                <a:off x="1590" y="1046"/>
                <a:ext cx="225" cy="90"/>
                <a:chOff x="1590" y="1046"/>
                <a:chExt cx="225" cy="90"/>
              </a:xfrm>
            </p:grpSpPr>
            <p:sp>
              <p:nvSpPr>
                <p:cNvPr id="50468" name="Line 27"/>
                <p:cNvSpPr>
                  <a:spLocks noChangeShapeType="1"/>
                </p:cNvSpPr>
                <p:nvPr/>
              </p:nvSpPr>
              <p:spPr bwMode="auto">
                <a:xfrm flipV="1">
                  <a:off x="1719" y="1046"/>
                  <a:ext cx="96" cy="90"/>
                </a:xfrm>
                <a:prstGeom prst="line">
                  <a:avLst/>
                </a:prstGeom>
                <a:noFill/>
                <a:ln w="25400">
                  <a:solidFill>
                    <a:schemeClr val="tx1"/>
                  </a:solidFill>
                  <a:round/>
                  <a:headEnd/>
                  <a:tailEnd/>
                </a:ln>
              </p:spPr>
              <p:txBody>
                <a:bodyPr wrap="none" anchor="ctr"/>
                <a:lstStyle/>
                <a:p>
                  <a:endParaRPr lang="en-US"/>
                </a:p>
              </p:txBody>
            </p:sp>
            <p:sp>
              <p:nvSpPr>
                <p:cNvPr id="50469" name="Line 28"/>
                <p:cNvSpPr>
                  <a:spLocks noChangeShapeType="1"/>
                </p:cNvSpPr>
                <p:nvPr/>
              </p:nvSpPr>
              <p:spPr bwMode="auto">
                <a:xfrm flipH="1" flipV="1">
                  <a:off x="1590" y="1046"/>
                  <a:ext cx="129" cy="90"/>
                </a:xfrm>
                <a:prstGeom prst="line">
                  <a:avLst/>
                </a:prstGeom>
                <a:noFill/>
                <a:ln w="25400">
                  <a:solidFill>
                    <a:schemeClr val="tx1"/>
                  </a:solidFill>
                  <a:round/>
                  <a:headEnd/>
                  <a:tailEnd/>
                </a:ln>
              </p:spPr>
              <p:txBody>
                <a:bodyPr wrap="none" anchor="ctr"/>
                <a:lstStyle/>
                <a:p>
                  <a:endParaRPr lang="en-US"/>
                </a:p>
              </p:txBody>
            </p:sp>
          </p:grpSp>
          <p:sp>
            <p:nvSpPr>
              <p:cNvPr id="50465" name="Line 29"/>
              <p:cNvSpPr>
                <a:spLocks noChangeShapeType="1"/>
              </p:cNvSpPr>
              <p:nvPr/>
            </p:nvSpPr>
            <p:spPr bwMode="auto">
              <a:xfrm>
                <a:off x="1719" y="899"/>
                <a:ext cx="76" cy="44"/>
              </a:xfrm>
              <a:prstGeom prst="line">
                <a:avLst/>
              </a:prstGeom>
              <a:noFill/>
              <a:ln w="25400">
                <a:solidFill>
                  <a:schemeClr val="tx1"/>
                </a:solidFill>
                <a:round/>
                <a:headEnd/>
                <a:tailEnd/>
              </a:ln>
            </p:spPr>
            <p:txBody>
              <a:bodyPr wrap="none" anchor="ctr"/>
              <a:lstStyle/>
              <a:p>
                <a:endParaRPr lang="en-US"/>
              </a:p>
            </p:txBody>
          </p:sp>
          <p:sp>
            <p:nvSpPr>
              <p:cNvPr id="50466" name="Line 30"/>
              <p:cNvSpPr>
                <a:spLocks noChangeShapeType="1"/>
              </p:cNvSpPr>
              <p:nvPr/>
            </p:nvSpPr>
            <p:spPr bwMode="auto">
              <a:xfrm>
                <a:off x="1614" y="958"/>
                <a:ext cx="0" cy="84"/>
              </a:xfrm>
              <a:prstGeom prst="line">
                <a:avLst/>
              </a:prstGeom>
              <a:noFill/>
              <a:ln w="25400">
                <a:solidFill>
                  <a:schemeClr val="tx1"/>
                </a:solidFill>
                <a:round/>
                <a:headEnd/>
                <a:tailEnd/>
              </a:ln>
            </p:spPr>
            <p:txBody>
              <a:bodyPr wrap="none" anchor="ctr"/>
              <a:lstStyle/>
              <a:p>
                <a:endParaRPr lang="en-US"/>
              </a:p>
            </p:txBody>
          </p:sp>
          <p:sp>
            <p:nvSpPr>
              <p:cNvPr id="50467" name="Line 31"/>
              <p:cNvSpPr>
                <a:spLocks noChangeShapeType="1"/>
              </p:cNvSpPr>
              <p:nvPr/>
            </p:nvSpPr>
            <p:spPr bwMode="auto">
              <a:xfrm flipV="1">
                <a:off x="1719" y="1037"/>
                <a:ext cx="77" cy="78"/>
              </a:xfrm>
              <a:prstGeom prst="line">
                <a:avLst/>
              </a:prstGeom>
              <a:noFill/>
              <a:ln w="25400">
                <a:solidFill>
                  <a:schemeClr val="tx1"/>
                </a:solidFill>
                <a:round/>
                <a:headEnd/>
                <a:tailEnd/>
              </a:ln>
            </p:spPr>
            <p:txBody>
              <a:bodyPr wrap="none" anchor="ctr"/>
              <a:lstStyle/>
              <a:p>
                <a:endParaRPr lang="en-US"/>
              </a:p>
            </p:txBody>
          </p:sp>
        </p:grpSp>
        <p:grpSp>
          <p:nvGrpSpPr>
            <p:cNvPr id="50417" name="Group 32"/>
            <p:cNvGrpSpPr>
              <a:grpSpLocks/>
            </p:cNvGrpSpPr>
            <p:nvPr/>
          </p:nvGrpSpPr>
          <p:grpSpPr bwMode="auto">
            <a:xfrm>
              <a:off x="1432" y="1224"/>
              <a:ext cx="283" cy="275"/>
              <a:chOff x="1432" y="1224"/>
              <a:chExt cx="283" cy="275"/>
            </a:xfrm>
          </p:grpSpPr>
          <p:sp>
            <p:nvSpPr>
              <p:cNvPr id="50448" name="Oval 33"/>
              <p:cNvSpPr>
                <a:spLocks noChangeArrowheads="1"/>
              </p:cNvSpPr>
              <p:nvPr/>
            </p:nvSpPr>
            <p:spPr bwMode="auto">
              <a:xfrm>
                <a:off x="1456" y="1244"/>
                <a:ext cx="259" cy="255"/>
              </a:xfrm>
              <a:prstGeom prst="ellipse">
                <a:avLst/>
              </a:prstGeom>
              <a:noFill/>
              <a:ln w="12700">
                <a:noFill/>
                <a:round/>
                <a:headEnd/>
                <a:tailEnd/>
              </a:ln>
            </p:spPr>
            <p:txBody>
              <a:bodyPr wrap="none" anchor="ctr"/>
              <a:lstStyle/>
              <a:p>
                <a:endParaRPr lang="en-US"/>
              </a:p>
            </p:txBody>
          </p:sp>
          <p:sp>
            <p:nvSpPr>
              <p:cNvPr id="50449" name="Line 34"/>
              <p:cNvSpPr>
                <a:spLocks noChangeShapeType="1"/>
              </p:cNvSpPr>
              <p:nvPr/>
            </p:nvSpPr>
            <p:spPr bwMode="auto">
              <a:xfrm>
                <a:off x="1559" y="1224"/>
                <a:ext cx="97" cy="58"/>
              </a:xfrm>
              <a:prstGeom prst="line">
                <a:avLst/>
              </a:prstGeom>
              <a:noFill/>
              <a:ln w="25400">
                <a:solidFill>
                  <a:schemeClr val="tx1"/>
                </a:solidFill>
                <a:round/>
                <a:headEnd/>
                <a:tailEnd/>
              </a:ln>
            </p:spPr>
            <p:txBody>
              <a:bodyPr wrap="none" anchor="ctr"/>
              <a:lstStyle/>
              <a:p>
                <a:endParaRPr lang="en-US"/>
              </a:p>
            </p:txBody>
          </p:sp>
          <p:sp>
            <p:nvSpPr>
              <p:cNvPr id="50450" name="Line 35"/>
              <p:cNvSpPr>
                <a:spLocks noChangeShapeType="1"/>
              </p:cNvSpPr>
              <p:nvPr/>
            </p:nvSpPr>
            <p:spPr bwMode="auto">
              <a:xfrm>
                <a:off x="1664" y="1298"/>
                <a:ext cx="0" cy="93"/>
              </a:xfrm>
              <a:prstGeom prst="line">
                <a:avLst/>
              </a:prstGeom>
              <a:noFill/>
              <a:ln w="25400">
                <a:solidFill>
                  <a:schemeClr val="tx1"/>
                </a:solidFill>
                <a:round/>
                <a:headEnd/>
                <a:tailEnd/>
              </a:ln>
            </p:spPr>
            <p:txBody>
              <a:bodyPr wrap="none" anchor="ctr"/>
              <a:lstStyle/>
              <a:p>
                <a:endParaRPr lang="en-US"/>
              </a:p>
            </p:txBody>
          </p:sp>
          <p:sp>
            <p:nvSpPr>
              <p:cNvPr id="50451" name="Line 36"/>
              <p:cNvSpPr>
                <a:spLocks noChangeShapeType="1"/>
              </p:cNvSpPr>
              <p:nvPr/>
            </p:nvSpPr>
            <p:spPr bwMode="auto">
              <a:xfrm flipH="1">
                <a:off x="1432" y="1224"/>
                <a:ext cx="127" cy="58"/>
              </a:xfrm>
              <a:prstGeom prst="line">
                <a:avLst/>
              </a:prstGeom>
              <a:noFill/>
              <a:ln w="25400">
                <a:solidFill>
                  <a:schemeClr val="tx1"/>
                </a:solidFill>
                <a:round/>
                <a:headEnd/>
                <a:tailEnd/>
              </a:ln>
            </p:spPr>
            <p:txBody>
              <a:bodyPr wrap="none" anchor="ctr"/>
              <a:lstStyle/>
              <a:p>
                <a:endParaRPr lang="en-US"/>
              </a:p>
            </p:txBody>
          </p:sp>
          <p:sp>
            <p:nvSpPr>
              <p:cNvPr id="50452" name="Line 37"/>
              <p:cNvSpPr>
                <a:spLocks noChangeShapeType="1"/>
              </p:cNvSpPr>
              <p:nvPr/>
            </p:nvSpPr>
            <p:spPr bwMode="auto">
              <a:xfrm flipV="1">
                <a:off x="1440" y="1282"/>
                <a:ext cx="0" cy="125"/>
              </a:xfrm>
              <a:prstGeom prst="line">
                <a:avLst/>
              </a:prstGeom>
              <a:noFill/>
              <a:ln w="25400">
                <a:solidFill>
                  <a:schemeClr val="tx1"/>
                </a:solidFill>
                <a:round/>
                <a:headEnd/>
                <a:tailEnd/>
              </a:ln>
            </p:spPr>
            <p:txBody>
              <a:bodyPr wrap="none" anchor="ctr"/>
              <a:lstStyle/>
              <a:p>
                <a:endParaRPr lang="en-US"/>
              </a:p>
            </p:txBody>
          </p:sp>
          <p:grpSp>
            <p:nvGrpSpPr>
              <p:cNvPr id="50453" name="Group 38"/>
              <p:cNvGrpSpPr>
                <a:grpSpLocks/>
              </p:cNvGrpSpPr>
              <p:nvPr/>
            </p:nvGrpSpPr>
            <p:grpSpPr bwMode="auto">
              <a:xfrm>
                <a:off x="1432" y="1391"/>
                <a:ext cx="224" cy="91"/>
                <a:chOff x="1432" y="1391"/>
                <a:chExt cx="224" cy="91"/>
              </a:xfrm>
            </p:grpSpPr>
            <p:sp>
              <p:nvSpPr>
                <p:cNvPr id="50457" name="Line 39"/>
                <p:cNvSpPr>
                  <a:spLocks noChangeShapeType="1"/>
                </p:cNvSpPr>
                <p:nvPr/>
              </p:nvSpPr>
              <p:spPr bwMode="auto">
                <a:xfrm flipV="1">
                  <a:off x="1559" y="1391"/>
                  <a:ext cx="97" cy="91"/>
                </a:xfrm>
                <a:prstGeom prst="line">
                  <a:avLst/>
                </a:prstGeom>
                <a:noFill/>
                <a:ln w="25400">
                  <a:solidFill>
                    <a:schemeClr val="tx1"/>
                  </a:solidFill>
                  <a:round/>
                  <a:headEnd/>
                  <a:tailEnd/>
                </a:ln>
              </p:spPr>
              <p:txBody>
                <a:bodyPr wrap="none" anchor="ctr"/>
                <a:lstStyle/>
                <a:p>
                  <a:endParaRPr lang="en-US"/>
                </a:p>
              </p:txBody>
            </p:sp>
            <p:sp>
              <p:nvSpPr>
                <p:cNvPr id="50458" name="Line 40"/>
                <p:cNvSpPr>
                  <a:spLocks noChangeShapeType="1"/>
                </p:cNvSpPr>
                <p:nvPr/>
              </p:nvSpPr>
              <p:spPr bwMode="auto">
                <a:xfrm flipH="1" flipV="1">
                  <a:off x="1432" y="1391"/>
                  <a:ext cx="127" cy="91"/>
                </a:xfrm>
                <a:prstGeom prst="line">
                  <a:avLst/>
                </a:prstGeom>
                <a:noFill/>
                <a:ln w="25400">
                  <a:solidFill>
                    <a:schemeClr val="tx1"/>
                  </a:solidFill>
                  <a:round/>
                  <a:headEnd/>
                  <a:tailEnd/>
                </a:ln>
              </p:spPr>
              <p:txBody>
                <a:bodyPr wrap="none" anchor="ctr"/>
                <a:lstStyle/>
                <a:p>
                  <a:endParaRPr lang="en-US"/>
                </a:p>
              </p:txBody>
            </p:sp>
          </p:grpSp>
          <p:sp>
            <p:nvSpPr>
              <p:cNvPr id="50454" name="Line 41"/>
              <p:cNvSpPr>
                <a:spLocks noChangeShapeType="1"/>
              </p:cNvSpPr>
              <p:nvPr/>
            </p:nvSpPr>
            <p:spPr bwMode="auto">
              <a:xfrm>
                <a:off x="1560" y="1246"/>
                <a:ext cx="76" cy="44"/>
              </a:xfrm>
              <a:prstGeom prst="line">
                <a:avLst/>
              </a:prstGeom>
              <a:noFill/>
              <a:ln w="25400">
                <a:solidFill>
                  <a:schemeClr val="tx1"/>
                </a:solidFill>
                <a:round/>
                <a:headEnd/>
                <a:tailEnd/>
              </a:ln>
            </p:spPr>
            <p:txBody>
              <a:bodyPr wrap="none" anchor="ctr"/>
              <a:lstStyle/>
              <a:p>
                <a:endParaRPr lang="en-US"/>
              </a:p>
            </p:txBody>
          </p:sp>
          <p:sp>
            <p:nvSpPr>
              <p:cNvPr id="50455" name="Line 42"/>
              <p:cNvSpPr>
                <a:spLocks noChangeShapeType="1"/>
              </p:cNvSpPr>
              <p:nvPr/>
            </p:nvSpPr>
            <p:spPr bwMode="auto">
              <a:xfrm>
                <a:off x="1455" y="1304"/>
                <a:ext cx="0" cy="83"/>
              </a:xfrm>
              <a:prstGeom prst="line">
                <a:avLst/>
              </a:prstGeom>
              <a:noFill/>
              <a:ln w="25400">
                <a:solidFill>
                  <a:schemeClr val="tx1"/>
                </a:solidFill>
                <a:round/>
                <a:headEnd/>
                <a:tailEnd/>
              </a:ln>
            </p:spPr>
            <p:txBody>
              <a:bodyPr wrap="none" anchor="ctr"/>
              <a:lstStyle/>
              <a:p>
                <a:endParaRPr lang="en-US"/>
              </a:p>
            </p:txBody>
          </p:sp>
          <p:sp>
            <p:nvSpPr>
              <p:cNvPr id="50456" name="Line 43"/>
              <p:cNvSpPr>
                <a:spLocks noChangeShapeType="1"/>
              </p:cNvSpPr>
              <p:nvPr/>
            </p:nvSpPr>
            <p:spPr bwMode="auto">
              <a:xfrm flipV="1">
                <a:off x="1559" y="1383"/>
                <a:ext cx="77" cy="76"/>
              </a:xfrm>
              <a:prstGeom prst="line">
                <a:avLst/>
              </a:prstGeom>
              <a:noFill/>
              <a:ln w="25400">
                <a:solidFill>
                  <a:schemeClr val="tx1"/>
                </a:solidFill>
                <a:round/>
                <a:headEnd/>
                <a:tailEnd/>
              </a:ln>
            </p:spPr>
            <p:txBody>
              <a:bodyPr wrap="none" anchor="ctr"/>
              <a:lstStyle/>
              <a:p>
                <a:endParaRPr lang="en-US"/>
              </a:p>
            </p:txBody>
          </p:sp>
        </p:grpSp>
        <p:sp>
          <p:nvSpPr>
            <p:cNvPr id="50418" name="Oval 44"/>
            <p:cNvSpPr>
              <a:spLocks noChangeArrowheads="1"/>
            </p:cNvSpPr>
            <p:nvPr/>
          </p:nvSpPr>
          <p:spPr bwMode="auto">
            <a:xfrm>
              <a:off x="1387" y="898"/>
              <a:ext cx="259" cy="256"/>
            </a:xfrm>
            <a:prstGeom prst="ellipse">
              <a:avLst/>
            </a:prstGeom>
            <a:noFill/>
            <a:ln w="12700">
              <a:noFill/>
              <a:round/>
              <a:headEnd/>
              <a:tailEnd/>
            </a:ln>
          </p:spPr>
          <p:txBody>
            <a:bodyPr wrap="none" anchor="ctr"/>
            <a:lstStyle/>
            <a:p>
              <a:endParaRPr lang="en-US"/>
            </a:p>
          </p:txBody>
        </p:sp>
        <p:sp>
          <p:nvSpPr>
            <p:cNvPr id="50419" name="Line 45"/>
            <p:cNvSpPr>
              <a:spLocks noChangeShapeType="1"/>
            </p:cNvSpPr>
            <p:nvPr/>
          </p:nvSpPr>
          <p:spPr bwMode="auto">
            <a:xfrm>
              <a:off x="1525" y="898"/>
              <a:ext cx="79" cy="52"/>
            </a:xfrm>
            <a:prstGeom prst="line">
              <a:avLst/>
            </a:prstGeom>
            <a:noFill/>
            <a:ln w="25400">
              <a:solidFill>
                <a:schemeClr val="tx1"/>
              </a:solidFill>
              <a:round/>
              <a:headEnd/>
              <a:tailEnd/>
            </a:ln>
          </p:spPr>
          <p:txBody>
            <a:bodyPr wrap="none" anchor="ctr"/>
            <a:lstStyle/>
            <a:p>
              <a:endParaRPr lang="en-US"/>
            </a:p>
          </p:txBody>
        </p:sp>
        <p:sp>
          <p:nvSpPr>
            <p:cNvPr id="50420" name="Line 46"/>
            <p:cNvSpPr>
              <a:spLocks noChangeShapeType="1"/>
            </p:cNvSpPr>
            <p:nvPr/>
          </p:nvSpPr>
          <p:spPr bwMode="auto">
            <a:xfrm>
              <a:off x="1595" y="951"/>
              <a:ext cx="0" cy="95"/>
            </a:xfrm>
            <a:prstGeom prst="line">
              <a:avLst/>
            </a:prstGeom>
            <a:noFill/>
            <a:ln w="25400">
              <a:solidFill>
                <a:schemeClr val="tx1"/>
              </a:solidFill>
              <a:round/>
              <a:headEnd/>
              <a:tailEnd/>
            </a:ln>
          </p:spPr>
          <p:txBody>
            <a:bodyPr wrap="none" anchor="ctr"/>
            <a:lstStyle/>
            <a:p>
              <a:endParaRPr lang="en-US"/>
            </a:p>
          </p:txBody>
        </p:sp>
        <p:sp>
          <p:nvSpPr>
            <p:cNvPr id="50421" name="Line 47"/>
            <p:cNvSpPr>
              <a:spLocks noChangeShapeType="1"/>
            </p:cNvSpPr>
            <p:nvPr/>
          </p:nvSpPr>
          <p:spPr bwMode="auto">
            <a:xfrm flipH="1">
              <a:off x="1363" y="902"/>
              <a:ext cx="93" cy="41"/>
            </a:xfrm>
            <a:prstGeom prst="line">
              <a:avLst/>
            </a:prstGeom>
            <a:noFill/>
            <a:ln w="25400">
              <a:solidFill>
                <a:schemeClr val="tx1"/>
              </a:solidFill>
              <a:round/>
              <a:headEnd/>
              <a:tailEnd/>
            </a:ln>
          </p:spPr>
          <p:txBody>
            <a:bodyPr wrap="none" anchor="ctr"/>
            <a:lstStyle/>
            <a:p>
              <a:endParaRPr lang="en-US"/>
            </a:p>
          </p:txBody>
        </p:sp>
        <p:sp>
          <p:nvSpPr>
            <p:cNvPr id="50422" name="Line 48"/>
            <p:cNvSpPr>
              <a:spLocks noChangeShapeType="1"/>
            </p:cNvSpPr>
            <p:nvPr/>
          </p:nvSpPr>
          <p:spPr bwMode="auto">
            <a:xfrm flipV="1">
              <a:off x="1371" y="935"/>
              <a:ext cx="0" cy="127"/>
            </a:xfrm>
            <a:prstGeom prst="line">
              <a:avLst/>
            </a:prstGeom>
            <a:noFill/>
            <a:ln w="25400">
              <a:solidFill>
                <a:schemeClr val="tx1"/>
              </a:solidFill>
              <a:round/>
              <a:headEnd/>
              <a:tailEnd/>
            </a:ln>
          </p:spPr>
          <p:txBody>
            <a:bodyPr wrap="none" anchor="ctr"/>
            <a:lstStyle/>
            <a:p>
              <a:endParaRPr lang="en-US"/>
            </a:p>
          </p:txBody>
        </p:sp>
        <p:grpSp>
          <p:nvGrpSpPr>
            <p:cNvPr id="50423" name="Group 49"/>
            <p:cNvGrpSpPr>
              <a:grpSpLocks/>
            </p:cNvGrpSpPr>
            <p:nvPr/>
          </p:nvGrpSpPr>
          <p:grpSpPr bwMode="auto">
            <a:xfrm>
              <a:off x="1363" y="1046"/>
              <a:ext cx="224" cy="90"/>
              <a:chOff x="1363" y="1046"/>
              <a:chExt cx="224" cy="90"/>
            </a:xfrm>
          </p:grpSpPr>
          <p:sp>
            <p:nvSpPr>
              <p:cNvPr id="50446" name="Line 50"/>
              <p:cNvSpPr>
                <a:spLocks noChangeShapeType="1"/>
              </p:cNvSpPr>
              <p:nvPr/>
            </p:nvSpPr>
            <p:spPr bwMode="auto">
              <a:xfrm flipV="1">
                <a:off x="1492" y="1046"/>
                <a:ext cx="95" cy="90"/>
              </a:xfrm>
              <a:prstGeom prst="line">
                <a:avLst/>
              </a:prstGeom>
              <a:noFill/>
              <a:ln w="25400">
                <a:solidFill>
                  <a:schemeClr val="tx1"/>
                </a:solidFill>
                <a:round/>
                <a:headEnd/>
                <a:tailEnd/>
              </a:ln>
            </p:spPr>
            <p:txBody>
              <a:bodyPr wrap="none" anchor="ctr"/>
              <a:lstStyle/>
              <a:p>
                <a:endParaRPr lang="en-US"/>
              </a:p>
            </p:txBody>
          </p:sp>
          <p:sp>
            <p:nvSpPr>
              <p:cNvPr id="50447" name="Line 51"/>
              <p:cNvSpPr>
                <a:spLocks noChangeShapeType="1"/>
              </p:cNvSpPr>
              <p:nvPr/>
            </p:nvSpPr>
            <p:spPr bwMode="auto">
              <a:xfrm flipH="1" flipV="1">
                <a:off x="1363" y="1046"/>
                <a:ext cx="129" cy="90"/>
              </a:xfrm>
              <a:prstGeom prst="line">
                <a:avLst/>
              </a:prstGeom>
              <a:noFill/>
              <a:ln w="25400">
                <a:solidFill>
                  <a:schemeClr val="tx1"/>
                </a:solidFill>
                <a:round/>
                <a:headEnd/>
                <a:tailEnd/>
              </a:ln>
            </p:spPr>
            <p:txBody>
              <a:bodyPr wrap="none" anchor="ctr"/>
              <a:lstStyle/>
              <a:p>
                <a:endParaRPr lang="en-US"/>
              </a:p>
            </p:txBody>
          </p:sp>
        </p:grpSp>
        <p:sp>
          <p:nvSpPr>
            <p:cNvPr id="50424" name="Line 52"/>
            <p:cNvSpPr>
              <a:spLocks noChangeShapeType="1"/>
            </p:cNvSpPr>
            <p:nvPr/>
          </p:nvSpPr>
          <p:spPr bwMode="auto">
            <a:xfrm>
              <a:off x="1495" y="1134"/>
              <a:ext cx="46" cy="74"/>
            </a:xfrm>
            <a:prstGeom prst="line">
              <a:avLst/>
            </a:prstGeom>
            <a:noFill/>
            <a:ln w="25400">
              <a:solidFill>
                <a:schemeClr val="tx1"/>
              </a:solidFill>
              <a:round/>
              <a:headEnd/>
              <a:tailEnd/>
            </a:ln>
          </p:spPr>
          <p:txBody>
            <a:bodyPr wrap="none" anchor="ctr"/>
            <a:lstStyle/>
            <a:p>
              <a:endParaRPr lang="en-US"/>
            </a:p>
          </p:txBody>
        </p:sp>
        <p:sp>
          <p:nvSpPr>
            <p:cNvPr id="50425" name="Line 53"/>
            <p:cNvSpPr>
              <a:spLocks noChangeShapeType="1"/>
            </p:cNvSpPr>
            <p:nvPr/>
          </p:nvSpPr>
          <p:spPr bwMode="auto">
            <a:xfrm flipV="1">
              <a:off x="1672" y="1247"/>
              <a:ext cx="40" cy="50"/>
            </a:xfrm>
            <a:prstGeom prst="line">
              <a:avLst/>
            </a:prstGeom>
            <a:noFill/>
            <a:ln w="25400">
              <a:solidFill>
                <a:schemeClr val="tx1"/>
              </a:solidFill>
              <a:round/>
              <a:headEnd/>
              <a:tailEnd/>
            </a:ln>
          </p:spPr>
          <p:txBody>
            <a:bodyPr wrap="none" anchor="ctr"/>
            <a:lstStyle/>
            <a:p>
              <a:endParaRPr lang="en-US"/>
            </a:p>
          </p:txBody>
        </p:sp>
        <p:sp>
          <p:nvSpPr>
            <p:cNvPr id="50426" name="Line 54"/>
            <p:cNvSpPr>
              <a:spLocks noChangeShapeType="1"/>
            </p:cNvSpPr>
            <p:nvPr/>
          </p:nvSpPr>
          <p:spPr bwMode="auto">
            <a:xfrm flipH="1">
              <a:off x="1422" y="1134"/>
              <a:ext cx="70" cy="22"/>
            </a:xfrm>
            <a:prstGeom prst="line">
              <a:avLst/>
            </a:prstGeom>
            <a:noFill/>
            <a:ln w="25400">
              <a:solidFill>
                <a:schemeClr val="tx1"/>
              </a:solidFill>
              <a:round/>
              <a:headEnd/>
              <a:tailEnd/>
            </a:ln>
          </p:spPr>
          <p:txBody>
            <a:bodyPr wrap="none" anchor="ctr"/>
            <a:lstStyle/>
            <a:p>
              <a:endParaRPr lang="en-US"/>
            </a:p>
          </p:txBody>
        </p:sp>
        <p:sp>
          <p:nvSpPr>
            <p:cNvPr id="50427" name="Line 55"/>
            <p:cNvSpPr>
              <a:spLocks noChangeShapeType="1"/>
            </p:cNvSpPr>
            <p:nvPr/>
          </p:nvSpPr>
          <p:spPr bwMode="auto">
            <a:xfrm flipH="1">
              <a:off x="1096" y="1055"/>
              <a:ext cx="59" cy="22"/>
            </a:xfrm>
            <a:prstGeom prst="line">
              <a:avLst/>
            </a:prstGeom>
            <a:noFill/>
            <a:ln w="25400">
              <a:solidFill>
                <a:schemeClr val="tx1"/>
              </a:solidFill>
              <a:round/>
              <a:headEnd/>
              <a:tailEnd/>
            </a:ln>
          </p:spPr>
          <p:txBody>
            <a:bodyPr wrap="none" anchor="ctr"/>
            <a:lstStyle/>
            <a:p>
              <a:endParaRPr lang="en-US"/>
            </a:p>
          </p:txBody>
        </p:sp>
        <p:sp>
          <p:nvSpPr>
            <p:cNvPr id="50428" name="Line 56"/>
            <p:cNvSpPr>
              <a:spLocks noChangeShapeType="1"/>
            </p:cNvSpPr>
            <p:nvPr/>
          </p:nvSpPr>
          <p:spPr bwMode="auto">
            <a:xfrm flipH="1" flipV="1">
              <a:off x="1090" y="886"/>
              <a:ext cx="65" cy="58"/>
            </a:xfrm>
            <a:prstGeom prst="line">
              <a:avLst/>
            </a:prstGeom>
            <a:noFill/>
            <a:ln w="25400">
              <a:solidFill>
                <a:schemeClr val="tx1"/>
              </a:solidFill>
              <a:round/>
              <a:headEnd/>
              <a:tailEnd/>
            </a:ln>
          </p:spPr>
          <p:txBody>
            <a:bodyPr wrap="none" anchor="ctr"/>
            <a:lstStyle/>
            <a:p>
              <a:endParaRPr lang="en-US"/>
            </a:p>
          </p:txBody>
        </p:sp>
        <p:sp>
          <p:nvSpPr>
            <p:cNvPr id="50429" name="Line 57"/>
            <p:cNvSpPr>
              <a:spLocks noChangeShapeType="1"/>
            </p:cNvSpPr>
            <p:nvPr/>
          </p:nvSpPr>
          <p:spPr bwMode="auto">
            <a:xfrm flipV="1">
              <a:off x="1827" y="894"/>
              <a:ext cx="43" cy="50"/>
            </a:xfrm>
            <a:prstGeom prst="line">
              <a:avLst/>
            </a:prstGeom>
            <a:noFill/>
            <a:ln w="25400">
              <a:solidFill>
                <a:schemeClr val="tx1"/>
              </a:solidFill>
              <a:round/>
              <a:headEnd/>
              <a:tailEnd/>
            </a:ln>
          </p:spPr>
          <p:txBody>
            <a:bodyPr wrap="none" anchor="ctr"/>
            <a:lstStyle/>
            <a:p>
              <a:endParaRPr lang="en-US"/>
            </a:p>
          </p:txBody>
        </p:sp>
        <p:sp>
          <p:nvSpPr>
            <p:cNvPr id="50430" name="Line 58"/>
            <p:cNvSpPr>
              <a:spLocks noChangeShapeType="1"/>
            </p:cNvSpPr>
            <p:nvPr/>
          </p:nvSpPr>
          <p:spPr bwMode="auto">
            <a:xfrm>
              <a:off x="1831" y="1062"/>
              <a:ext cx="32" cy="22"/>
            </a:xfrm>
            <a:prstGeom prst="line">
              <a:avLst/>
            </a:prstGeom>
            <a:noFill/>
            <a:ln w="25400">
              <a:solidFill>
                <a:schemeClr val="tx1"/>
              </a:solidFill>
              <a:round/>
              <a:headEnd/>
              <a:tailEnd/>
            </a:ln>
          </p:spPr>
          <p:txBody>
            <a:bodyPr wrap="none" anchor="ctr"/>
            <a:lstStyle/>
            <a:p>
              <a:endParaRPr lang="en-US"/>
            </a:p>
          </p:txBody>
        </p:sp>
        <p:sp>
          <p:nvSpPr>
            <p:cNvPr id="50431" name="Rectangle 59"/>
            <p:cNvSpPr>
              <a:spLocks noChangeArrowheads="1"/>
            </p:cNvSpPr>
            <p:nvPr/>
          </p:nvSpPr>
          <p:spPr bwMode="auto">
            <a:xfrm>
              <a:off x="1726" y="1182"/>
              <a:ext cx="344" cy="127"/>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COOH</a:t>
              </a:r>
            </a:p>
          </p:txBody>
        </p:sp>
        <p:sp>
          <p:nvSpPr>
            <p:cNvPr id="50432" name="Rectangle 60"/>
            <p:cNvSpPr>
              <a:spLocks noChangeArrowheads="1"/>
            </p:cNvSpPr>
            <p:nvPr/>
          </p:nvSpPr>
          <p:spPr bwMode="auto">
            <a:xfrm>
              <a:off x="1330" y="1119"/>
              <a:ext cx="126" cy="127"/>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H</a:t>
              </a:r>
            </a:p>
          </p:txBody>
        </p:sp>
        <p:sp>
          <p:nvSpPr>
            <p:cNvPr id="50433" name="Rectangle 61"/>
            <p:cNvSpPr>
              <a:spLocks noChangeArrowheads="1"/>
            </p:cNvSpPr>
            <p:nvPr/>
          </p:nvSpPr>
          <p:spPr bwMode="auto">
            <a:xfrm>
              <a:off x="1862" y="1036"/>
              <a:ext cx="153" cy="127"/>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Cl</a:t>
              </a:r>
            </a:p>
          </p:txBody>
        </p:sp>
        <p:grpSp>
          <p:nvGrpSpPr>
            <p:cNvPr id="50434" name="Group 62"/>
            <p:cNvGrpSpPr>
              <a:grpSpLocks/>
            </p:cNvGrpSpPr>
            <p:nvPr/>
          </p:nvGrpSpPr>
          <p:grpSpPr bwMode="auto">
            <a:xfrm>
              <a:off x="959" y="773"/>
              <a:ext cx="21" cy="28"/>
              <a:chOff x="959" y="773"/>
              <a:chExt cx="21" cy="28"/>
            </a:xfrm>
          </p:grpSpPr>
          <p:sp>
            <p:nvSpPr>
              <p:cNvPr id="50444" name="Line 63"/>
              <p:cNvSpPr>
                <a:spLocks noChangeShapeType="1"/>
              </p:cNvSpPr>
              <p:nvPr/>
            </p:nvSpPr>
            <p:spPr bwMode="auto">
              <a:xfrm>
                <a:off x="959" y="774"/>
                <a:ext cx="0" cy="27"/>
              </a:xfrm>
              <a:prstGeom prst="line">
                <a:avLst/>
              </a:prstGeom>
              <a:noFill/>
              <a:ln w="25400">
                <a:solidFill>
                  <a:schemeClr val="tx1"/>
                </a:solidFill>
                <a:round/>
                <a:headEnd/>
                <a:tailEnd/>
              </a:ln>
            </p:spPr>
            <p:txBody>
              <a:bodyPr wrap="none" anchor="ctr"/>
              <a:lstStyle/>
              <a:p>
                <a:endParaRPr lang="en-US"/>
              </a:p>
            </p:txBody>
          </p:sp>
          <p:sp>
            <p:nvSpPr>
              <p:cNvPr id="50445" name="Line 64"/>
              <p:cNvSpPr>
                <a:spLocks noChangeShapeType="1"/>
              </p:cNvSpPr>
              <p:nvPr/>
            </p:nvSpPr>
            <p:spPr bwMode="auto">
              <a:xfrm>
                <a:off x="980" y="773"/>
                <a:ext cx="0" cy="25"/>
              </a:xfrm>
              <a:prstGeom prst="line">
                <a:avLst/>
              </a:prstGeom>
              <a:noFill/>
              <a:ln w="25400">
                <a:solidFill>
                  <a:schemeClr val="tx1"/>
                </a:solidFill>
                <a:round/>
                <a:headEnd/>
                <a:tailEnd/>
              </a:ln>
            </p:spPr>
            <p:txBody>
              <a:bodyPr wrap="none" anchor="ctr"/>
              <a:lstStyle/>
              <a:p>
                <a:endParaRPr lang="en-US"/>
              </a:p>
            </p:txBody>
          </p:sp>
        </p:grpSp>
        <p:sp>
          <p:nvSpPr>
            <p:cNvPr id="50435" name="Rectangle 65"/>
            <p:cNvSpPr>
              <a:spLocks noChangeArrowheads="1"/>
            </p:cNvSpPr>
            <p:nvPr/>
          </p:nvSpPr>
          <p:spPr bwMode="auto">
            <a:xfrm>
              <a:off x="906" y="656"/>
              <a:ext cx="131" cy="127"/>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O</a:t>
              </a:r>
            </a:p>
          </p:txBody>
        </p:sp>
        <p:sp>
          <p:nvSpPr>
            <p:cNvPr id="50436" name="Rectangle 66"/>
            <p:cNvSpPr>
              <a:spLocks noChangeArrowheads="1"/>
            </p:cNvSpPr>
            <p:nvPr/>
          </p:nvSpPr>
          <p:spPr bwMode="auto">
            <a:xfrm>
              <a:off x="1879" y="826"/>
              <a:ext cx="456" cy="127"/>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O-C-CH3</a:t>
              </a:r>
            </a:p>
          </p:txBody>
        </p:sp>
        <p:grpSp>
          <p:nvGrpSpPr>
            <p:cNvPr id="50437" name="Group 67"/>
            <p:cNvGrpSpPr>
              <a:grpSpLocks/>
            </p:cNvGrpSpPr>
            <p:nvPr/>
          </p:nvGrpSpPr>
          <p:grpSpPr bwMode="auto">
            <a:xfrm>
              <a:off x="2036" y="798"/>
              <a:ext cx="20" cy="27"/>
              <a:chOff x="2036" y="798"/>
              <a:chExt cx="20" cy="27"/>
            </a:xfrm>
          </p:grpSpPr>
          <p:sp>
            <p:nvSpPr>
              <p:cNvPr id="50442" name="Line 68"/>
              <p:cNvSpPr>
                <a:spLocks noChangeShapeType="1"/>
              </p:cNvSpPr>
              <p:nvPr/>
            </p:nvSpPr>
            <p:spPr bwMode="auto">
              <a:xfrm>
                <a:off x="2036" y="800"/>
                <a:ext cx="0" cy="25"/>
              </a:xfrm>
              <a:prstGeom prst="line">
                <a:avLst/>
              </a:prstGeom>
              <a:noFill/>
              <a:ln w="25400">
                <a:solidFill>
                  <a:schemeClr val="tx1"/>
                </a:solidFill>
                <a:round/>
                <a:headEnd/>
                <a:tailEnd/>
              </a:ln>
            </p:spPr>
            <p:txBody>
              <a:bodyPr wrap="none" anchor="ctr"/>
              <a:lstStyle/>
              <a:p>
                <a:endParaRPr lang="en-US"/>
              </a:p>
            </p:txBody>
          </p:sp>
          <p:sp>
            <p:nvSpPr>
              <p:cNvPr id="50443" name="Line 69"/>
              <p:cNvSpPr>
                <a:spLocks noChangeShapeType="1"/>
              </p:cNvSpPr>
              <p:nvPr/>
            </p:nvSpPr>
            <p:spPr bwMode="auto">
              <a:xfrm>
                <a:off x="2056" y="798"/>
                <a:ext cx="0" cy="25"/>
              </a:xfrm>
              <a:prstGeom prst="line">
                <a:avLst/>
              </a:prstGeom>
              <a:noFill/>
              <a:ln w="25400">
                <a:solidFill>
                  <a:schemeClr val="tx1"/>
                </a:solidFill>
                <a:round/>
                <a:headEnd/>
                <a:tailEnd/>
              </a:ln>
            </p:spPr>
            <p:txBody>
              <a:bodyPr wrap="none" anchor="ctr"/>
              <a:lstStyle/>
              <a:p>
                <a:endParaRPr lang="en-US"/>
              </a:p>
            </p:txBody>
          </p:sp>
        </p:grpSp>
        <p:sp>
          <p:nvSpPr>
            <p:cNvPr id="50438" name="Rectangle 70"/>
            <p:cNvSpPr>
              <a:spLocks noChangeArrowheads="1"/>
            </p:cNvSpPr>
            <p:nvPr/>
          </p:nvSpPr>
          <p:spPr bwMode="auto">
            <a:xfrm>
              <a:off x="1983" y="674"/>
              <a:ext cx="131" cy="127"/>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O</a:t>
              </a:r>
            </a:p>
          </p:txBody>
        </p:sp>
        <p:sp>
          <p:nvSpPr>
            <p:cNvPr id="50439" name="Rectangle 71"/>
            <p:cNvSpPr>
              <a:spLocks noChangeArrowheads="1"/>
            </p:cNvSpPr>
            <p:nvPr/>
          </p:nvSpPr>
          <p:spPr bwMode="auto">
            <a:xfrm>
              <a:off x="700" y="803"/>
              <a:ext cx="457" cy="127"/>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CH3-C-O</a:t>
              </a:r>
            </a:p>
          </p:txBody>
        </p:sp>
        <p:sp>
          <p:nvSpPr>
            <p:cNvPr id="50440" name="Rectangle 72"/>
            <p:cNvSpPr>
              <a:spLocks noChangeArrowheads="1"/>
            </p:cNvSpPr>
            <p:nvPr/>
          </p:nvSpPr>
          <p:spPr bwMode="auto">
            <a:xfrm>
              <a:off x="982" y="1034"/>
              <a:ext cx="153" cy="127"/>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Cl</a:t>
              </a:r>
            </a:p>
          </p:txBody>
        </p:sp>
        <p:sp>
          <p:nvSpPr>
            <p:cNvPr id="50441" name="Rectangle 73"/>
            <p:cNvSpPr>
              <a:spLocks noChangeArrowheads="1"/>
            </p:cNvSpPr>
            <p:nvPr/>
          </p:nvSpPr>
          <p:spPr bwMode="auto">
            <a:xfrm>
              <a:off x="1425" y="808"/>
              <a:ext cx="130" cy="126"/>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O</a:t>
              </a:r>
            </a:p>
          </p:txBody>
        </p:sp>
      </p:grpSp>
      <p:grpSp>
        <p:nvGrpSpPr>
          <p:cNvPr id="50186" name="Group 74"/>
          <p:cNvGrpSpPr>
            <a:grpSpLocks/>
          </p:cNvGrpSpPr>
          <p:nvPr/>
        </p:nvGrpSpPr>
        <p:grpSpPr bwMode="auto">
          <a:xfrm>
            <a:off x="3557588" y="2093913"/>
            <a:ext cx="1676400" cy="1141412"/>
            <a:chOff x="2410" y="1209"/>
            <a:chExt cx="1151" cy="691"/>
          </a:xfrm>
        </p:grpSpPr>
        <p:grpSp>
          <p:nvGrpSpPr>
            <p:cNvPr id="50357" name="Group 75"/>
            <p:cNvGrpSpPr>
              <a:grpSpLocks/>
            </p:cNvGrpSpPr>
            <p:nvPr/>
          </p:nvGrpSpPr>
          <p:grpSpPr bwMode="auto">
            <a:xfrm>
              <a:off x="2635" y="1275"/>
              <a:ext cx="284" cy="275"/>
              <a:chOff x="2635" y="1275"/>
              <a:chExt cx="284" cy="275"/>
            </a:xfrm>
          </p:grpSpPr>
          <p:sp>
            <p:nvSpPr>
              <p:cNvPr id="50404" name="Oval 76"/>
              <p:cNvSpPr>
                <a:spLocks noChangeArrowheads="1"/>
              </p:cNvSpPr>
              <p:nvPr/>
            </p:nvSpPr>
            <p:spPr bwMode="auto">
              <a:xfrm>
                <a:off x="2659" y="1294"/>
                <a:ext cx="260" cy="256"/>
              </a:xfrm>
              <a:prstGeom prst="ellipse">
                <a:avLst/>
              </a:prstGeom>
              <a:noFill/>
              <a:ln w="12700">
                <a:noFill/>
                <a:round/>
                <a:headEnd/>
                <a:tailEnd/>
              </a:ln>
            </p:spPr>
            <p:txBody>
              <a:bodyPr wrap="none" anchor="ctr"/>
              <a:lstStyle/>
              <a:p>
                <a:endParaRPr lang="en-US"/>
              </a:p>
            </p:txBody>
          </p:sp>
          <p:sp>
            <p:nvSpPr>
              <p:cNvPr id="50405" name="Line 77"/>
              <p:cNvSpPr>
                <a:spLocks noChangeShapeType="1"/>
              </p:cNvSpPr>
              <p:nvPr/>
            </p:nvSpPr>
            <p:spPr bwMode="auto">
              <a:xfrm>
                <a:off x="2763" y="1275"/>
                <a:ext cx="96" cy="57"/>
              </a:xfrm>
              <a:prstGeom prst="line">
                <a:avLst/>
              </a:prstGeom>
              <a:noFill/>
              <a:ln w="25400">
                <a:solidFill>
                  <a:schemeClr val="tx1"/>
                </a:solidFill>
                <a:round/>
                <a:headEnd/>
                <a:tailEnd/>
              </a:ln>
            </p:spPr>
            <p:txBody>
              <a:bodyPr wrap="none" anchor="ctr"/>
              <a:lstStyle/>
              <a:p>
                <a:endParaRPr lang="en-US"/>
              </a:p>
            </p:txBody>
          </p:sp>
          <p:sp>
            <p:nvSpPr>
              <p:cNvPr id="50406" name="Line 78"/>
              <p:cNvSpPr>
                <a:spLocks noChangeShapeType="1"/>
              </p:cNvSpPr>
              <p:nvPr/>
            </p:nvSpPr>
            <p:spPr bwMode="auto">
              <a:xfrm>
                <a:off x="2867" y="1348"/>
                <a:ext cx="0" cy="94"/>
              </a:xfrm>
              <a:prstGeom prst="line">
                <a:avLst/>
              </a:prstGeom>
              <a:noFill/>
              <a:ln w="25400">
                <a:solidFill>
                  <a:schemeClr val="tx1"/>
                </a:solidFill>
                <a:round/>
                <a:headEnd/>
                <a:tailEnd/>
              </a:ln>
            </p:spPr>
            <p:txBody>
              <a:bodyPr wrap="none" anchor="ctr"/>
              <a:lstStyle/>
              <a:p>
                <a:endParaRPr lang="en-US"/>
              </a:p>
            </p:txBody>
          </p:sp>
          <p:sp>
            <p:nvSpPr>
              <p:cNvPr id="50407" name="Line 79"/>
              <p:cNvSpPr>
                <a:spLocks noChangeShapeType="1"/>
              </p:cNvSpPr>
              <p:nvPr/>
            </p:nvSpPr>
            <p:spPr bwMode="auto">
              <a:xfrm flipH="1">
                <a:off x="2635" y="1275"/>
                <a:ext cx="128" cy="57"/>
              </a:xfrm>
              <a:prstGeom prst="line">
                <a:avLst/>
              </a:prstGeom>
              <a:noFill/>
              <a:ln w="25400">
                <a:solidFill>
                  <a:schemeClr val="tx1"/>
                </a:solidFill>
                <a:round/>
                <a:headEnd/>
                <a:tailEnd/>
              </a:ln>
            </p:spPr>
            <p:txBody>
              <a:bodyPr wrap="none" anchor="ctr"/>
              <a:lstStyle/>
              <a:p>
                <a:endParaRPr lang="en-US"/>
              </a:p>
            </p:txBody>
          </p:sp>
          <p:sp>
            <p:nvSpPr>
              <p:cNvPr id="50408" name="Line 80"/>
              <p:cNvSpPr>
                <a:spLocks noChangeShapeType="1"/>
              </p:cNvSpPr>
              <p:nvPr/>
            </p:nvSpPr>
            <p:spPr bwMode="auto">
              <a:xfrm flipV="1">
                <a:off x="2643" y="1332"/>
                <a:ext cx="0" cy="126"/>
              </a:xfrm>
              <a:prstGeom prst="line">
                <a:avLst/>
              </a:prstGeom>
              <a:noFill/>
              <a:ln w="25400">
                <a:solidFill>
                  <a:schemeClr val="tx1"/>
                </a:solidFill>
                <a:round/>
                <a:headEnd/>
                <a:tailEnd/>
              </a:ln>
            </p:spPr>
            <p:txBody>
              <a:bodyPr wrap="none" anchor="ctr"/>
              <a:lstStyle/>
              <a:p>
                <a:endParaRPr lang="en-US"/>
              </a:p>
            </p:txBody>
          </p:sp>
          <p:grpSp>
            <p:nvGrpSpPr>
              <p:cNvPr id="50409" name="Group 81"/>
              <p:cNvGrpSpPr>
                <a:grpSpLocks/>
              </p:cNvGrpSpPr>
              <p:nvPr/>
            </p:nvGrpSpPr>
            <p:grpSpPr bwMode="auto">
              <a:xfrm>
                <a:off x="2635" y="1442"/>
                <a:ext cx="224" cy="90"/>
                <a:chOff x="2635" y="1442"/>
                <a:chExt cx="224" cy="90"/>
              </a:xfrm>
            </p:grpSpPr>
            <p:sp>
              <p:nvSpPr>
                <p:cNvPr id="50413" name="Line 82"/>
                <p:cNvSpPr>
                  <a:spLocks noChangeShapeType="1"/>
                </p:cNvSpPr>
                <p:nvPr/>
              </p:nvSpPr>
              <p:spPr bwMode="auto">
                <a:xfrm flipV="1">
                  <a:off x="2763" y="1442"/>
                  <a:ext cx="96" cy="90"/>
                </a:xfrm>
                <a:prstGeom prst="line">
                  <a:avLst/>
                </a:prstGeom>
                <a:noFill/>
                <a:ln w="25400">
                  <a:solidFill>
                    <a:schemeClr val="tx1"/>
                  </a:solidFill>
                  <a:round/>
                  <a:headEnd/>
                  <a:tailEnd/>
                </a:ln>
              </p:spPr>
              <p:txBody>
                <a:bodyPr wrap="none" anchor="ctr"/>
                <a:lstStyle/>
                <a:p>
                  <a:endParaRPr lang="en-US"/>
                </a:p>
              </p:txBody>
            </p:sp>
            <p:sp>
              <p:nvSpPr>
                <p:cNvPr id="50414" name="Line 83"/>
                <p:cNvSpPr>
                  <a:spLocks noChangeShapeType="1"/>
                </p:cNvSpPr>
                <p:nvPr/>
              </p:nvSpPr>
              <p:spPr bwMode="auto">
                <a:xfrm flipH="1" flipV="1">
                  <a:off x="2635" y="1442"/>
                  <a:ext cx="128" cy="90"/>
                </a:xfrm>
                <a:prstGeom prst="line">
                  <a:avLst/>
                </a:prstGeom>
                <a:noFill/>
                <a:ln w="25400">
                  <a:solidFill>
                    <a:schemeClr val="tx1"/>
                  </a:solidFill>
                  <a:round/>
                  <a:headEnd/>
                  <a:tailEnd/>
                </a:ln>
              </p:spPr>
              <p:txBody>
                <a:bodyPr wrap="none" anchor="ctr"/>
                <a:lstStyle/>
                <a:p>
                  <a:endParaRPr lang="en-US"/>
                </a:p>
              </p:txBody>
            </p:sp>
          </p:grpSp>
          <p:sp>
            <p:nvSpPr>
              <p:cNvPr id="50410" name="Line 84"/>
              <p:cNvSpPr>
                <a:spLocks noChangeShapeType="1"/>
              </p:cNvSpPr>
              <p:nvPr/>
            </p:nvSpPr>
            <p:spPr bwMode="auto">
              <a:xfrm>
                <a:off x="2764" y="1297"/>
                <a:ext cx="75" cy="43"/>
              </a:xfrm>
              <a:prstGeom prst="line">
                <a:avLst/>
              </a:prstGeom>
              <a:noFill/>
              <a:ln w="25400">
                <a:solidFill>
                  <a:schemeClr val="tx1"/>
                </a:solidFill>
                <a:round/>
                <a:headEnd/>
                <a:tailEnd/>
              </a:ln>
            </p:spPr>
            <p:txBody>
              <a:bodyPr wrap="none" anchor="ctr"/>
              <a:lstStyle/>
              <a:p>
                <a:endParaRPr lang="en-US"/>
              </a:p>
            </p:txBody>
          </p:sp>
          <p:sp>
            <p:nvSpPr>
              <p:cNvPr id="50411" name="Line 85"/>
              <p:cNvSpPr>
                <a:spLocks noChangeShapeType="1"/>
              </p:cNvSpPr>
              <p:nvPr/>
            </p:nvSpPr>
            <p:spPr bwMode="auto">
              <a:xfrm>
                <a:off x="2658" y="1355"/>
                <a:ext cx="0" cy="84"/>
              </a:xfrm>
              <a:prstGeom prst="line">
                <a:avLst/>
              </a:prstGeom>
              <a:noFill/>
              <a:ln w="25400">
                <a:solidFill>
                  <a:schemeClr val="tx1"/>
                </a:solidFill>
                <a:round/>
                <a:headEnd/>
                <a:tailEnd/>
              </a:ln>
            </p:spPr>
            <p:txBody>
              <a:bodyPr wrap="none" anchor="ctr"/>
              <a:lstStyle/>
              <a:p>
                <a:endParaRPr lang="en-US"/>
              </a:p>
            </p:txBody>
          </p:sp>
          <p:sp>
            <p:nvSpPr>
              <p:cNvPr id="50412" name="Line 86"/>
              <p:cNvSpPr>
                <a:spLocks noChangeShapeType="1"/>
              </p:cNvSpPr>
              <p:nvPr/>
            </p:nvSpPr>
            <p:spPr bwMode="auto">
              <a:xfrm flipV="1">
                <a:off x="2763" y="1434"/>
                <a:ext cx="78" cy="77"/>
              </a:xfrm>
              <a:prstGeom prst="line">
                <a:avLst/>
              </a:prstGeom>
              <a:noFill/>
              <a:ln w="25400">
                <a:solidFill>
                  <a:schemeClr val="tx1"/>
                </a:solidFill>
                <a:round/>
                <a:headEnd/>
                <a:tailEnd/>
              </a:ln>
            </p:spPr>
            <p:txBody>
              <a:bodyPr wrap="none" anchor="ctr"/>
              <a:lstStyle/>
              <a:p>
                <a:endParaRPr lang="en-US"/>
              </a:p>
            </p:txBody>
          </p:sp>
        </p:grpSp>
        <p:grpSp>
          <p:nvGrpSpPr>
            <p:cNvPr id="50358" name="Group 87"/>
            <p:cNvGrpSpPr>
              <a:grpSpLocks/>
            </p:cNvGrpSpPr>
            <p:nvPr/>
          </p:nvGrpSpPr>
          <p:grpSpPr bwMode="auto">
            <a:xfrm>
              <a:off x="3081" y="1279"/>
              <a:ext cx="284" cy="275"/>
              <a:chOff x="3081" y="1279"/>
              <a:chExt cx="284" cy="275"/>
            </a:xfrm>
          </p:grpSpPr>
          <p:sp>
            <p:nvSpPr>
              <p:cNvPr id="50393" name="Oval 88"/>
              <p:cNvSpPr>
                <a:spLocks noChangeArrowheads="1"/>
              </p:cNvSpPr>
              <p:nvPr/>
            </p:nvSpPr>
            <p:spPr bwMode="auto">
              <a:xfrm>
                <a:off x="3106" y="1298"/>
                <a:ext cx="259" cy="256"/>
              </a:xfrm>
              <a:prstGeom prst="ellipse">
                <a:avLst/>
              </a:prstGeom>
              <a:noFill/>
              <a:ln w="12700">
                <a:noFill/>
                <a:round/>
                <a:headEnd/>
                <a:tailEnd/>
              </a:ln>
            </p:spPr>
            <p:txBody>
              <a:bodyPr wrap="none" anchor="ctr"/>
              <a:lstStyle/>
              <a:p>
                <a:endParaRPr lang="en-US"/>
              </a:p>
            </p:txBody>
          </p:sp>
          <p:sp>
            <p:nvSpPr>
              <p:cNvPr id="50394" name="Line 89"/>
              <p:cNvSpPr>
                <a:spLocks noChangeShapeType="1"/>
              </p:cNvSpPr>
              <p:nvPr/>
            </p:nvSpPr>
            <p:spPr bwMode="auto">
              <a:xfrm>
                <a:off x="3210" y="1279"/>
                <a:ext cx="96" cy="56"/>
              </a:xfrm>
              <a:prstGeom prst="line">
                <a:avLst/>
              </a:prstGeom>
              <a:noFill/>
              <a:ln w="25400">
                <a:solidFill>
                  <a:schemeClr val="tx1"/>
                </a:solidFill>
                <a:round/>
                <a:headEnd/>
                <a:tailEnd/>
              </a:ln>
            </p:spPr>
            <p:txBody>
              <a:bodyPr wrap="none" anchor="ctr"/>
              <a:lstStyle/>
              <a:p>
                <a:endParaRPr lang="en-US"/>
              </a:p>
            </p:txBody>
          </p:sp>
          <p:sp>
            <p:nvSpPr>
              <p:cNvPr id="50395" name="Line 90"/>
              <p:cNvSpPr>
                <a:spLocks noChangeShapeType="1"/>
              </p:cNvSpPr>
              <p:nvPr/>
            </p:nvSpPr>
            <p:spPr bwMode="auto">
              <a:xfrm>
                <a:off x="3314" y="1351"/>
                <a:ext cx="0" cy="95"/>
              </a:xfrm>
              <a:prstGeom prst="line">
                <a:avLst/>
              </a:prstGeom>
              <a:noFill/>
              <a:ln w="25400">
                <a:solidFill>
                  <a:schemeClr val="tx1"/>
                </a:solidFill>
                <a:round/>
                <a:headEnd/>
                <a:tailEnd/>
              </a:ln>
            </p:spPr>
            <p:txBody>
              <a:bodyPr wrap="none" anchor="ctr"/>
              <a:lstStyle/>
              <a:p>
                <a:endParaRPr lang="en-US"/>
              </a:p>
            </p:txBody>
          </p:sp>
          <p:sp>
            <p:nvSpPr>
              <p:cNvPr id="50396" name="Line 91"/>
              <p:cNvSpPr>
                <a:spLocks noChangeShapeType="1"/>
              </p:cNvSpPr>
              <p:nvPr/>
            </p:nvSpPr>
            <p:spPr bwMode="auto">
              <a:xfrm flipH="1">
                <a:off x="3081" y="1279"/>
                <a:ext cx="129" cy="56"/>
              </a:xfrm>
              <a:prstGeom prst="line">
                <a:avLst/>
              </a:prstGeom>
              <a:noFill/>
              <a:ln w="25400">
                <a:solidFill>
                  <a:schemeClr val="tx1"/>
                </a:solidFill>
                <a:round/>
                <a:headEnd/>
                <a:tailEnd/>
              </a:ln>
            </p:spPr>
            <p:txBody>
              <a:bodyPr wrap="none" anchor="ctr"/>
              <a:lstStyle/>
              <a:p>
                <a:endParaRPr lang="en-US"/>
              </a:p>
            </p:txBody>
          </p:sp>
          <p:sp>
            <p:nvSpPr>
              <p:cNvPr id="50397" name="Line 92"/>
              <p:cNvSpPr>
                <a:spLocks noChangeShapeType="1"/>
              </p:cNvSpPr>
              <p:nvPr/>
            </p:nvSpPr>
            <p:spPr bwMode="auto">
              <a:xfrm flipV="1">
                <a:off x="3089" y="1335"/>
                <a:ext cx="0" cy="127"/>
              </a:xfrm>
              <a:prstGeom prst="line">
                <a:avLst/>
              </a:prstGeom>
              <a:noFill/>
              <a:ln w="25400">
                <a:solidFill>
                  <a:schemeClr val="tx1"/>
                </a:solidFill>
                <a:round/>
                <a:headEnd/>
                <a:tailEnd/>
              </a:ln>
            </p:spPr>
            <p:txBody>
              <a:bodyPr wrap="none" anchor="ctr"/>
              <a:lstStyle/>
              <a:p>
                <a:endParaRPr lang="en-US"/>
              </a:p>
            </p:txBody>
          </p:sp>
          <p:grpSp>
            <p:nvGrpSpPr>
              <p:cNvPr id="50398" name="Group 93"/>
              <p:cNvGrpSpPr>
                <a:grpSpLocks/>
              </p:cNvGrpSpPr>
              <p:nvPr/>
            </p:nvGrpSpPr>
            <p:grpSpPr bwMode="auto">
              <a:xfrm>
                <a:off x="3081" y="1446"/>
                <a:ext cx="225" cy="90"/>
                <a:chOff x="3081" y="1446"/>
                <a:chExt cx="225" cy="90"/>
              </a:xfrm>
            </p:grpSpPr>
            <p:sp>
              <p:nvSpPr>
                <p:cNvPr id="50402" name="Line 94"/>
                <p:cNvSpPr>
                  <a:spLocks noChangeShapeType="1"/>
                </p:cNvSpPr>
                <p:nvPr/>
              </p:nvSpPr>
              <p:spPr bwMode="auto">
                <a:xfrm flipV="1">
                  <a:off x="3210" y="1446"/>
                  <a:ext cx="96" cy="90"/>
                </a:xfrm>
                <a:prstGeom prst="line">
                  <a:avLst/>
                </a:prstGeom>
                <a:noFill/>
                <a:ln w="25400">
                  <a:solidFill>
                    <a:schemeClr val="tx1"/>
                  </a:solidFill>
                  <a:round/>
                  <a:headEnd/>
                  <a:tailEnd/>
                </a:ln>
              </p:spPr>
              <p:txBody>
                <a:bodyPr wrap="none" anchor="ctr"/>
                <a:lstStyle/>
                <a:p>
                  <a:endParaRPr lang="en-US"/>
                </a:p>
              </p:txBody>
            </p:sp>
            <p:sp>
              <p:nvSpPr>
                <p:cNvPr id="50403" name="Line 95"/>
                <p:cNvSpPr>
                  <a:spLocks noChangeShapeType="1"/>
                </p:cNvSpPr>
                <p:nvPr/>
              </p:nvSpPr>
              <p:spPr bwMode="auto">
                <a:xfrm flipH="1" flipV="1">
                  <a:off x="3081" y="1446"/>
                  <a:ext cx="129" cy="90"/>
                </a:xfrm>
                <a:prstGeom prst="line">
                  <a:avLst/>
                </a:prstGeom>
                <a:noFill/>
                <a:ln w="25400">
                  <a:solidFill>
                    <a:schemeClr val="tx1"/>
                  </a:solidFill>
                  <a:round/>
                  <a:headEnd/>
                  <a:tailEnd/>
                </a:ln>
              </p:spPr>
              <p:txBody>
                <a:bodyPr wrap="none" anchor="ctr"/>
                <a:lstStyle/>
                <a:p>
                  <a:endParaRPr lang="en-US"/>
                </a:p>
              </p:txBody>
            </p:sp>
          </p:grpSp>
          <p:sp>
            <p:nvSpPr>
              <p:cNvPr id="50399" name="Line 96"/>
              <p:cNvSpPr>
                <a:spLocks noChangeShapeType="1"/>
              </p:cNvSpPr>
              <p:nvPr/>
            </p:nvSpPr>
            <p:spPr bwMode="auto">
              <a:xfrm>
                <a:off x="3211" y="1300"/>
                <a:ext cx="76" cy="43"/>
              </a:xfrm>
              <a:prstGeom prst="line">
                <a:avLst/>
              </a:prstGeom>
              <a:noFill/>
              <a:ln w="25400">
                <a:solidFill>
                  <a:schemeClr val="tx1"/>
                </a:solidFill>
                <a:round/>
                <a:headEnd/>
                <a:tailEnd/>
              </a:ln>
            </p:spPr>
            <p:txBody>
              <a:bodyPr wrap="none" anchor="ctr"/>
              <a:lstStyle/>
              <a:p>
                <a:endParaRPr lang="en-US"/>
              </a:p>
            </p:txBody>
          </p:sp>
          <p:sp>
            <p:nvSpPr>
              <p:cNvPr id="50400" name="Line 97"/>
              <p:cNvSpPr>
                <a:spLocks noChangeShapeType="1"/>
              </p:cNvSpPr>
              <p:nvPr/>
            </p:nvSpPr>
            <p:spPr bwMode="auto">
              <a:xfrm>
                <a:off x="3105" y="1359"/>
                <a:ext cx="0" cy="83"/>
              </a:xfrm>
              <a:prstGeom prst="line">
                <a:avLst/>
              </a:prstGeom>
              <a:noFill/>
              <a:ln w="25400">
                <a:solidFill>
                  <a:schemeClr val="tx1"/>
                </a:solidFill>
                <a:round/>
                <a:headEnd/>
                <a:tailEnd/>
              </a:ln>
            </p:spPr>
            <p:txBody>
              <a:bodyPr wrap="none" anchor="ctr"/>
              <a:lstStyle/>
              <a:p>
                <a:endParaRPr lang="en-US"/>
              </a:p>
            </p:txBody>
          </p:sp>
          <p:sp>
            <p:nvSpPr>
              <p:cNvPr id="50401" name="Line 98"/>
              <p:cNvSpPr>
                <a:spLocks noChangeShapeType="1"/>
              </p:cNvSpPr>
              <p:nvPr/>
            </p:nvSpPr>
            <p:spPr bwMode="auto">
              <a:xfrm flipV="1">
                <a:off x="3210" y="1437"/>
                <a:ext cx="77" cy="78"/>
              </a:xfrm>
              <a:prstGeom prst="line">
                <a:avLst/>
              </a:prstGeom>
              <a:noFill/>
              <a:ln w="25400">
                <a:solidFill>
                  <a:schemeClr val="tx1"/>
                </a:solidFill>
                <a:round/>
                <a:headEnd/>
                <a:tailEnd/>
              </a:ln>
            </p:spPr>
            <p:txBody>
              <a:bodyPr wrap="none" anchor="ctr"/>
              <a:lstStyle/>
              <a:p>
                <a:endParaRPr lang="en-US"/>
              </a:p>
            </p:txBody>
          </p:sp>
        </p:grpSp>
        <p:grpSp>
          <p:nvGrpSpPr>
            <p:cNvPr id="50359" name="Group 99"/>
            <p:cNvGrpSpPr>
              <a:grpSpLocks/>
            </p:cNvGrpSpPr>
            <p:nvPr/>
          </p:nvGrpSpPr>
          <p:grpSpPr bwMode="auto">
            <a:xfrm>
              <a:off x="2923" y="1624"/>
              <a:ext cx="284" cy="276"/>
              <a:chOff x="2923" y="1624"/>
              <a:chExt cx="284" cy="276"/>
            </a:xfrm>
          </p:grpSpPr>
          <p:sp>
            <p:nvSpPr>
              <p:cNvPr id="50382" name="Oval 100"/>
              <p:cNvSpPr>
                <a:spLocks noChangeArrowheads="1"/>
              </p:cNvSpPr>
              <p:nvPr/>
            </p:nvSpPr>
            <p:spPr bwMode="auto">
              <a:xfrm>
                <a:off x="2947" y="1644"/>
                <a:ext cx="260" cy="256"/>
              </a:xfrm>
              <a:prstGeom prst="ellipse">
                <a:avLst/>
              </a:prstGeom>
              <a:noFill/>
              <a:ln w="12700">
                <a:noFill/>
                <a:round/>
                <a:headEnd/>
                <a:tailEnd/>
              </a:ln>
            </p:spPr>
            <p:txBody>
              <a:bodyPr wrap="none" anchor="ctr"/>
              <a:lstStyle/>
              <a:p>
                <a:endParaRPr lang="en-US"/>
              </a:p>
            </p:txBody>
          </p:sp>
          <p:sp>
            <p:nvSpPr>
              <p:cNvPr id="50383" name="Line 101"/>
              <p:cNvSpPr>
                <a:spLocks noChangeShapeType="1"/>
              </p:cNvSpPr>
              <p:nvPr/>
            </p:nvSpPr>
            <p:spPr bwMode="auto">
              <a:xfrm>
                <a:off x="3051" y="1624"/>
                <a:ext cx="96" cy="58"/>
              </a:xfrm>
              <a:prstGeom prst="line">
                <a:avLst/>
              </a:prstGeom>
              <a:noFill/>
              <a:ln w="25400">
                <a:solidFill>
                  <a:schemeClr val="tx1"/>
                </a:solidFill>
                <a:round/>
                <a:headEnd/>
                <a:tailEnd/>
              </a:ln>
            </p:spPr>
            <p:txBody>
              <a:bodyPr wrap="none" anchor="ctr"/>
              <a:lstStyle/>
              <a:p>
                <a:endParaRPr lang="en-US"/>
              </a:p>
            </p:txBody>
          </p:sp>
          <p:sp>
            <p:nvSpPr>
              <p:cNvPr id="50384" name="Line 102"/>
              <p:cNvSpPr>
                <a:spLocks noChangeShapeType="1"/>
              </p:cNvSpPr>
              <p:nvPr/>
            </p:nvSpPr>
            <p:spPr bwMode="auto">
              <a:xfrm>
                <a:off x="3155" y="1698"/>
                <a:ext cx="0" cy="93"/>
              </a:xfrm>
              <a:prstGeom prst="line">
                <a:avLst/>
              </a:prstGeom>
              <a:noFill/>
              <a:ln w="25400">
                <a:solidFill>
                  <a:schemeClr val="tx1"/>
                </a:solidFill>
                <a:round/>
                <a:headEnd/>
                <a:tailEnd/>
              </a:ln>
            </p:spPr>
            <p:txBody>
              <a:bodyPr wrap="none" anchor="ctr"/>
              <a:lstStyle/>
              <a:p>
                <a:endParaRPr lang="en-US"/>
              </a:p>
            </p:txBody>
          </p:sp>
          <p:sp>
            <p:nvSpPr>
              <p:cNvPr id="50385" name="Line 103"/>
              <p:cNvSpPr>
                <a:spLocks noChangeShapeType="1"/>
              </p:cNvSpPr>
              <p:nvPr/>
            </p:nvSpPr>
            <p:spPr bwMode="auto">
              <a:xfrm flipH="1">
                <a:off x="2923" y="1624"/>
                <a:ext cx="128" cy="58"/>
              </a:xfrm>
              <a:prstGeom prst="line">
                <a:avLst/>
              </a:prstGeom>
              <a:noFill/>
              <a:ln w="25400">
                <a:solidFill>
                  <a:schemeClr val="tx1"/>
                </a:solidFill>
                <a:round/>
                <a:headEnd/>
                <a:tailEnd/>
              </a:ln>
            </p:spPr>
            <p:txBody>
              <a:bodyPr wrap="none" anchor="ctr"/>
              <a:lstStyle/>
              <a:p>
                <a:endParaRPr lang="en-US"/>
              </a:p>
            </p:txBody>
          </p:sp>
          <p:sp>
            <p:nvSpPr>
              <p:cNvPr id="50386" name="Line 104"/>
              <p:cNvSpPr>
                <a:spLocks noChangeShapeType="1"/>
              </p:cNvSpPr>
              <p:nvPr/>
            </p:nvSpPr>
            <p:spPr bwMode="auto">
              <a:xfrm flipV="1">
                <a:off x="2931" y="1682"/>
                <a:ext cx="0" cy="125"/>
              </a:xfrm>
              <a:prstGeom prst="line">
                <a:avLst/>
              </a:prstGeom>
              <a:noFill/>
              <a:ln w="25400">
                <a:solidFill>
                  <a:schemeClr val="tx1"/>
                </a:solidFill>
                <a:round/>
                <a:headEnd/>
                <a:tailEnd/>
              </a:ln>
            </p:spPr>
            <p:txBody>
              <a:bodyPr wrap="none" anchor="ctr"/>
              <a:lstStyle/>
              <a:p>
                <a:endParaRPr lang="en-US"/>
              </a:p>
            </p:txBody>
          </p:sp>
          <p:grpSp>
            <p:nvGrpSpPr>
              <p:cNvPr id="50387" name="Group 105"/>
              <p:cNvGrpSpPr>
                <a:grpSpLocks/>
              </p:cNvGrpSpPr>
              <p:nvPr/>
            </p:nvGrpSpPr>
            <p:grpSpPr bwMode="auto">
              <a:xfrm>
                <a:off x="2923" y="1791"/>
                <a:ext cx="224" cy="91"/>
                <a:chOff x="2923" y="1791"/>
                <a:chExt cx="224" cy="91"/>
              </a:xfrm>
            </p:grpSpPr>
            <p:sp>
              <p:nvSpPr>
                <p:cNvPr id="50391" name="Line 106"/>
                <p:cNvSpPr>
                  <a:spLocks noChangeShapeType="1"/>
                </p:cNvSpPr>
                <p:nvPr/>
              </p:nvSpPr>
              <p:spPr bwMode="auto">
                <a:xfrm flipV="1">
                  <a:off x="3051" y="1791"/>
                  <a:ext cx="96" cy="91"/>
                </a:xfrm>
                <a:prstGeom prst="line">
                  <a:avLst/>
                </a:prstGeom>
                <a:noFill/>
                <a:ln w="25400">
                  <a:solidFill>
                    <a:schemeClr val="tx1"/>
                  </a:solidFill>
                  <a:round/>
                  <a:headEnd/>
                  <a:tailEnd/>
                </a:ln>
              </p:spPr>
              <p:txBody>
                <a:bodyPr wrap="none" anchor="ctr"/>
                <a:lstStyle/>
                <a:p>
                  <a:endParaRPr lang="en-US"/>
                </a:p>
              </p:txBody>
            </p:sp>
            <p:sp>
              <p:nvSpPr>
                <p:cNvPr id="50392" name="Line 107"/>
                <p:cNvSpPr>
                  <a:spLocks noChangeShapeType="1"/>
                </p:cNvSpPr>
                <p:nvPr/>
              </p:nvSpPr>
              <p:spPr bwMode="auto">
                <a:xfrm flipH="1" flipV="1">
                  <a:off x="2923" y="1791"/>
                  <a:ext cx="128" cy="91"/>
                </a:xfrm>
                <a:prstGeom prst="line">
                  <a:avLst/>
                </a:prstGeom>
                <a:noFill/>
                <a:ln w="25400">
                  <a:solidFill>
                    <a:schemeClr val="tx1"/>
                  </a:solidFill>
                  <a:round/>
                  <a:headEnd/>
                  <a:tailEnd/>
                </a:ln>
              </p:spPr>
              <p:txBody>
                <a:bodyPr wrap="none" anchor="ctr"/>
                <a:lstStyle/>
                <a:p>
                  <a:endParaRPr lang="en-US"/>
                </a:p>
              </p:txBody>
            </p:sp>
          </p:grpSp>
          <p:sp>
            <p:nvSpPr>
              <p:cNvPr id="50388" name="Line 108"/>
              <p:cNvSpPr>
                <a:spLocks noChangeShapeType="1"/>
              </p:cNvSpPr>
              <p:nvPr/>
            </p:nvSpPr>
            <p:spPr bwMode="auto">
              <a:xfrm>
                <a:off x="3052" y="1646"/>
                <a:ext cx="75" cy="44"/>
              </a:xfrm>
              <a:prstGeom prst="line">
                <a:avLst/>
              </a:prstGeom>
              <a:noFill/>
              <a:ln w="25400">
                <a:solidFill>
                  <a:schemeClr val="tx1"/>
                </a:solidFill>
                <a:round/>
                <a:headEnd/>
                <a:tailEnd/>
              </a:ln>
            </p:spPr>
            <p:txBody>
              <a:bodyPr wrap="none" anchor="ctr"/>
              <a:lstStyle/>
              <a:p>
                <a:endParaRPr lang="en-US"/>
              </a:p>
            </p:txBody>
          </p:sp>
          <p:sp>
            <p:nvSpPr>
              <p:cNvPr id="50389" name="Line 109"/>
              <p:cNvSpPr>
                <a:spLocks noChangeShapeType="1"/>
              </p:cNvSpPr>
              <p:nvPr/>
            </p:nvSpPr>
            <p:spPr bwMode="auto">
              <a:xfrm>
                <a:off x="2946" y="1704"/>
                <a:ext cx="0" cy="83"/>
              </a:xfrm>
              <a:prstGeom prst="line">
                <a:avLst/>
              </a:prstGeom>
              <a:noFill/>
              <a:ln w="25400">
                <a:solidFill>
                  <a:schemeClr val="tx1"/>
                </a:solidFill>
                <a:round/>
                <a:headEnd/>
                <a:tailEnd/>
              </a:ln>
            </p:spPr>
            <p:txBody>
              <a:bodyPr wrap="none" anchor="ctr"/>
              <a:lstStyle/>
              <a:p>
                <a:endParaRPr lang="en-US"/>
              </a:p>
            </p:txBody>
          </p:sp>
          <p:sp>
            <p:nvSpPr>
              <p:cNvPr id="50390" name="Line 110"/>
              <p:cNvSpPr>
                <a:spLocks noChangeShapeType="1"/>
              </p:cNvSpPr>
              <p:nvPr/>
            </p:nvSpPr>
            <p:spPr bwMode="auto">
              <a:xfrm flipV="1">
                <a:off x="3051" y="1783"/>
                <a:ext cx="77" cy="76"/>
              </a:xfrm>
              <a:prstGeom prst="line">
                <a:avLst/>
              </a:prstGeom>
              <a:noFill/>
              <a:ln w="25400">
                <a:solidFill>
                  <a:schemeClr val="tx1"/>
                </a:solidFill>
                <a:round/>
                <a:headEnd/>
                <a:tailEnd/>
              </a:ln>
            </p:spPr>
            <p:txBody>
              <a:bodyPr wrap="none" anchor="ctr"/>
              <a:lstStyle/>
              <a:p>
                <a:endParaRPr lang="en-US"/>
              </a:p>
            </p:txBody>
          </p:sp>
        </p:grpSp>
        <p:sp>
          <p:nvSpPr>
            <p:cNvPr id="50360" name="Oval 111"/>
            <p:cNvSpPr>
              <a:spLocks noChangeArrowheads="1"/>
            </p:cNvSpPr>
            <p:nvPr/>
          </p:nvSpPr>
          <p:spPr bwMode="auto">
            <a:xfrm>
              <a:off x="2878" y="1298"/>
              <a:ext cx="259" cy="256"/>
            </a:xfrm>
            <a:prstGeom prst="ellipse">
              <a:avLst/>
            </a:prstGeom>
            <a:noFill/>
            <a:ln w="12700">
              <a:noFill/>
              <a:round/>
              <a:headEnd/>
              <a:tailEnd/>
            </a:ln>
          </p:spPr>
          <p:txBody>
            <a:bodyPr wrap="none" anchor="ctr"/>
            <a:lstStyle/>
            <a:p>
              <a:endParaRPr lang="en-US"/>
            </a:p>
          </p:txBody>
        </p:sp>
        <p:sp>
          <p:nvSpPr>
            <p:cNvPr id="50361" name="Line 112"/>
            <p:cNvSpPr>
              <a:spLocks noChangeShapeType="1"/>
            </p:cNvSpPr>
            <p:nvPr/>
          </p:nvSpPr>
          <p:spPr bwMode="auto">
            <a:xfrm>
              <a:off x="3017" y="1299"/>
              <a:ext cx="79" cy="51"/>
            </a:xfrm>
            <a:prstGeom prst="line">
              <a:avLst/>
            </a:prstGeom>
            <a:noFill/>
            <a:ln w="25400">
              <a:solidFill>
                <a:schemeClr val="tx1"/>
              </a:solidFill>
              <a:round/>
              <a:headEnd/>
              <a:tailEnd/>
            </a:ln>
          </p:spPr>
          <p:txBody>
            <a:bodyPr wrap="none" anchor="ctr"/>
            <a:lstStyle/>
            <a:p>
              <a:endParaRPr lang="en-US"/>
            </a:p>
          </p:txBody>
        </p:sp>
        <p:sp>
          <p:nvSpPr>
            <p:cNvPr id="50362" name="Line 113"/>
            <p:cNvSpPr>
              <a:spLocks noChangeShapeType="1"/>
            </p:cNvSpPr>
            <p:nvPr/>
          </p:nvSpPr>
          <p:spPr bwMode="auto">
            <a:xfrm>
              <a:off x="3086" y="1351"/>
              <a:ext cx="0" cy="95"/>
            </a:xfrm>
            <a:prstGeom prst="line">
              <a:avLst/>
            </a:prstGeom>
            <a:noFill/>
            <a:ln w="25400">
              <a:solidFill>
                <a:schemeClr val="tx1"/>
              </a:solidFill>
              <a:round/>
              <a:headEnd/>
              <a:tailEnd/>
            </a:ln>
          </p:spPr>
          <p:txBody>
            <a:bodyPr wrap="none" anchor="ctr"/>
            <a:lstStyle/>
            <a:p>
              <a:endParaRPr lang="en-US"/>
            </a:p>
          </p:txBody>
        </p:sp>
        <p:sp>
          <p:nvSpPr>
            <p:cNvPr id="50363" name="Line 114"/>
            <p:cNvSpPr>
              <a:spLocks noChangeShapeType="1"/>
            </p:cNvSpPr>
            <p:nvPr/>
          </p:nvSpPr>
          <p:spPr bwMode="auto">
            <a:xfrm flipH="1">
              <a:off x="2854" y="1302"/>
              <a:ext cx="93" cy="41"/>
            </a:xfrm>
            <a:prstGeom prst="line">
              <a:avLst/>
            </a:prstGeom>
            <a:noFill/>
            <a:ln w="25400">
              <a:solidFill>
                <a:schemeClr val="tx1"/>
              </a:solidFill>
              <a:round/>
              <a:headEnd/>
              <a:tailEnd/>
            </a:ln>
          </p:spPr>
          <p:txBody>
            <a:bodyPr wrap="none" anchor="ctr"/>
            <a:lstStyle/>
            <a:p>
              <a:endParaRPr lang="en-US"/>
            </a:p>
          </p:txBody>
        </p:sp>
        <p:sp>
          <p:nvSpPr>
            <p:cNvPr id="50364" name="Line 115"/>
            <p:cNvSpPr>
              <a:spLocks noChangeShapeType="1"/>
            </p:cNvSpPr>
            <p:nvPr/>
          </p:nvSpPr>
          <p:spPr bwMode="auto">
            <a:xfrm flipV="1">
              <a:off x="2862" y="1335"/>
              <a:ext cx="0" cy="127"/>
            </a:xfrm>
            <a:prstGeom prst="line">
              <a:avLst/>
            </a:prstGeom>
            <a:noFill/>
            <a:ln w="25400">
              <a:solidFill>
                <a:schemeClr val="tx1"/>
              </a:solidFill>
              <a:round/>
              <a:headEnd/>
              <a:tailEnd/>
            </a:ln>
          </p:spPr>
          <p:txBody>
            <a:bodyPr wrap="none" anchor="ctr"/>
            <a:lstStyle/>
            <a:p>
              <a:endParaRPr lang="en-US"/>
            </a:p>
          </p:txBody>
        </p:sp>
        <p:grpSp>
          <p:nvGrpSpPr>
            <p:cNvPr id="50365" name="Group 116"/>
            <p:cNvGrpSpPr>
              <a:grpSpLocks/>
            </p:cNvGrpSpPr>
            <p:nvPr/>
          </p:nvGrpSpPr>
          <p:grpSpPr bwMode="auto">
            <a:xfrm>
              <a:off x="2854" y="1446"/>
              <a:ext cx="224" cy="90"/>
              <a:chOff x="2854" y="1446"/>
              <a:chExt cx="224" cy="90"/>
            </a:xfrm>
          </p:grpSpPr>
          <p:sp>
            <p:nvSpPr>
              <p:cNvPr id="50380" name="Line 117"/>
              <p:cNvSpPr>
                <a:spLocks noChangeShapeType="1"/>
              </p:cNvSpPr>
              <p:nvPr/>
            </p:nvSpPr>
            <p:spPr bwMode="auto">
              <a:xfrm flipV="1">
                <a:off x="2983" y="1446"/>
                <a:ext cx="95" cy="90"/>
              </a:xfrm>
              <a:prstGeom prst="line">
                <a:avLst/>
              </a:prstGeom>
              <a:noFill/>
              <a:ln w="25400">
                <a:solidFill>
                  <a:schemeClr val="tx1"/>
                </a:solidFill>
                <a:round/>
                <a:headEnd/>
                <a:tailEnd/>
              </a:ln>
            </p:spPr>
            <p:txBody>
              <a:bodyPr wrap="none" anchor="ctr"/>
              <a:lstStyle/>
              <a:p>
                <a:endParaRPr lang="en-US"/>
              </a:p>
            </p:txBody>
          </p:sp>
          <p:sp>
            <p:nvSpPr>
              <p:cNvPr id="50381" name="Line 118"/>
              <p:cNvSpPr>
                <a:spLocks noChangeShapeType="1"/>
              </p:cNvSpPr>
              <p:nvPr/>
            </p:nvSpPr>
            <p:spPr bwMode="auto">
              <a:xfrm flipH="1" flipV="1">
                <a:off x="2854" y="1446"/>
                <a:ext cx="129" cy="90"/>
              </a:xfrm>
              <a:prstGeom prst="line">
                <a:avLst/>
              </a:prstGeom>
              <a:noFill/>
              <a:ln w="25400">
                <a:solidFill>
                  <a:schemeClr val="tx1"/>
                </a:solidFill>
                <a:round/>
                <a:headEnd/>
                <a:tailEnd/>
              </a:ln>
            </p:spPr>
            <p:txBody>
              <a:bodyPr wrap="none" anchor="ctr"/>
              <a:lstStyle/>
              <a:p>
                <a:endParaRPr lang="en-US"/>
              </a:p>
            </p:txBody>
          </p:sp>
        </p:grpSp>
        <p:sp>
          <p:nvSpPr>
            <p:cNvPr id="50366" name="Line 119"/>
            <p:cNvSpPr>
              <a:spLocks noChangeShapeType="1"/>
            </p:cNvSpPr>
            <p:nvPr/>
          </p:nvSpPr>
          <p:spPr bwMode="auto">
            <a:xfrm>
              <a:off x="2986" y="1534"/>
              <a:ext cx="47" cy="74"/>
            </a:xfrm>
            <a:prstGeom prst="line">
              <a:avLst/>
            </a:prstGeom>
            <a:noFill/>
            <a:ln w="25400">
              <a:solidFill>
                <a:schemeClr val="tx1"/>
              </a:solidFill>
              <a:round/>
              <a:headEnd/>
              <a:tailEnd/>
            </a:ln>
          </p:spPr>
          <p:txBody>
            <a:bodyPr wrap="none" anchor="ctr"/>
            <a:lstStyle/>
            <a:p>
              <a:endParaRPr lang="en-US"/>
            </a:p>
          </p:txBody>
        </p:sp>
        <p:sp>
          <p:nvSpPr>
            <p:cNvPr id="50367" name="Line 120"/>
            <p:cNvSpPr>
              <a:spLocks noChangeShapeType="1"/>
            </p:cNvSpPr>
            <p:nvPr/>
          </p:nvSpPr>
          <p:spPr bwMode="auto">
            <a:xfrm flipV="1">
              <a:off x="3164" y="1647"/>
              <a:ext cx="40" cy="50"/>
            </a:xfrm>
            <a:prstGeom prst="line">
              <a:avLst/>
            </a:prstGeom>
            <a:noFill/>
            <a:ln w="25400">
              <a:solidFill>
                <a:schemeClr val="tx1"/>
              </a:solidFill>
              <a:round/>
              <a:headEnd/>
              <a:tailEnd/>
            </a:ln>
          </p:spPr>
          <p:txBody>
            <a:bodyPr wrap="none" anchor="ctr"/>
            <a:lstStyle/>
            <a:p>
              <a:endParaRPr lang="en-US"/>
            </a:p>
          </p:txBody>
        </p:sp>
        <p:sp>
          <p:nvSpPr>
            <p:cNvPr id="50368" name="Line 121"/>
            <p:cNvSpPr>
              <a:spLocks noChangeShapeType="1"/>
            </p:cNvSpPr>
            <p:nvPr/>
          </p:nvSpPr>
          <p:spPr bwMode="auto">
            <a:xfrm flipH="1">
              <a:off x="2914" y="1534"/>
              <a:ext cx="69" cy="22"/>
            </a:xfrm>
            <a:prstGeom prst="line">
              <a:avLst/>
            </a:prstGeom>
            <a:noFill/>
            <a:ln w="25400">
              <a:solidFill>
                <a:schemeClr val="tx1"/>
              </a:solidFill>
              <a:round/>
              <a:headEnd/>
              <a:tailEnd/>
            </a:ln>
          </p:spPr>
          <p:txBody>
            <a:bodyPr wrap="none" anchor="ctr"/>
            <a:lstStyle/>
            <a:p>
              <a:endParaRPr lang="en-US"/>
            </a:p>
          </p:txBody>
        </p:sp>
        <p:sp>
          <p:nvSpPr>
            <p:cNvPr id="50369" name="Line 122"/>
            <p:cNvSpPr>
              <a:spLocks noChangeShapeType="1"/>
            </p:cNvSpPr>
            <p:nvPr/>
          </p:nvSpPr>
          <p:spPr bwMode="auto">
            <a:xfrm flipH="1">
              <a:off x="2587" y="1455"/>
              <a:ext cx="59" cy="22"/>
            </a:xfrm>
            <a:prstGeom prst="line">
              <a:avLst/>
            </a:prstGeom>
            <a:noFill/>
            <a:ln w="25400">
              <a:solidFill>
                <a:schemeClr val="tx1"/>
              </a:solidFill>
              <a:round/>
              <a:headEnd/>
              <a:tailEnd/>
            </a:ln>
          </p:spPr>
          <p:txBody>
            <a:bodyPr wrap="none" anchor="ctr"/>
            <a:lstStyle/>
            <a:p>
              <a:endParaRPr lang="en-US"/>
            </a:p>
          </p:txBody>
        </p:sp>
        <p:sp>
          <p:nvSpPr>
            <p:cNvPr id="50370" name="Line 123"/>
            <p:cNvSpPr>
              <a:spLocks noChangeShapeType="1"/>
            </p:cNvSpPr>
            <p:nvPr/>
          </p:nvSpPr>
          <p:spPr bwMode="auto">
            <a:xfrm flipH="1" flipV="1">
              <a:off x="2581" y="1287"/>
              <a:ext cx="65" cy="58"/>
            </a:xfrm>
            <a:prstGeom prst="line">
              <a:avLst/>
            </a:prstGeom>
            <a:noFill/>
            <a:ln w="25400">
              <a:solidFill>
                <a:schemeClr val="tx1"/>
              </a:solidFill>
              <a:round/>
              <a:headEnd/>
              <a:tailEnd/>
            </a:ln>
          </p:spPr>
          <p:txBody>
            <a:bodyPr wrap="none" anchor="ctr"/>
            <a:lstStyle/>
            <a:p>
              <a:endParaRPr lang="en-US"/>
            </a:p>
          </p:txBody>
        </p:sp>
        <p:sp>
          <p:nvSpPr>
            <p:cNvPr id="50371" name="Line 124"/>
            <p:cNvSpPr>
              <a:spLocks noChangeShapeType="1"/>
            </p:cNvSpPr>
            <p:nvPr/>
          </p:nvSpPr>
          <p:spPr bwMode="auto">
            <a:xfrm flipV="1">
              <a:off x="3319" y="1295"/>
              <a:ext cx="43" cy="50"/>
            </a:xfrm>
            <a:prstGeom prst="line">
              <a:avLst/>
            </a:prstGeom>
            <a:noFill/>
            <a:ln w="25400">
              <a:solidFill>
                <a:schemeClr val="tx1"/>
              </a:solidFill>
              <a:round/>
              <a:headEnd/>
              <a:tailEnd/>
            </a:ln>
          </p:spPr>
          <p:txBody>
            <a:bodyPr wrap="none" anchor="ctr"/>
            <a:lstStyle/>
            <a:p>
              <a:endParaRPr lang="en-US"/>
            </a:p>
          </p:txBody>
        </p:sp>
        <p:sp>
          <p:nvSpPr>
            <p:cNvPr id="50372" name="Line 125"/>
            <p:cNvSpPr>
              <a:spLocks noChangeShapeType="1"/>
            </p:cNvSpPr>
            <p:nvPr/>
          </p:nvSpPr>
          <p:spPr bwMode="auto">
            <a:xfrm>
              <a:off x="3322" y="1462"/>
              <a:ext cx="33" cy="22"/>
            </a:xfrm>
            <a:prstGeom prst="line">
              <a:avLst/>
            </a:prstGeom>
            <a:noFill/>
            <a:ln w="25400">
              <a:solidFill>
                <a:schemeClr val="tx1"/>
              </a:solidFill>
              <a:round/>
              <a:headEnd/>
              <a:tailEnd/>
            </a:ln>
          </p:spPr>
          <p:txBody>
            <a:bodyPr wrap="none" anchor="ctr"/>
            <a:lstStyle/>
            <a:p>
              <a:endParaRPr lang="en-US"/>
            </a:p>
          </p:txBody>
        </p:sp>
        <p:sp>
          <p:nvSpPr>
            <p:cNvPr id="50373" name="Rectangle 126"/>
            <p:cNvSpPr>
              <a:spLocks noChangeArrowheads="1"/>
            </p:cNvSpPr>
            <p:nvPr/>
          </p:nvSpPr>
          <p:spPr bwMode="auto">
            <a:xfrm>
              <a:off x="3217" y="1582"/>
              <a:ext cx="344" cy="127"/>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COOH</a:t>
              </a:r>
            </a:p>
          </p:txBody>
        </p:sp>
        <p:sp>
          <p:nvSpPr>
            <p:cNvPr id="50374" name="Rectangle 127"/>
            <p:cNvSpPr>
              <a:spLocks noChangeArrowheads="1"/>
            </p:cNvSpPr>
            <p:nvPr/>
          </p:nvSpPr>
          <p:spPr bwMode="auto">
            <a:xfrm>
              <a:off x="2822" y="1519"/>
              <a:ext cx="126" cy="127"/>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H</a:t>
              </a:r>
            </a:p>
          </p:txBody>
        </p:sp>
        <p:sp>
          <p:nvSpPr>
            <p:cNvPr id="50375" name="Rectangle 128"/>
            <p:cNvSpPr>
              <a:spLocks noChangeArrowheads="1"/>
            </p:cNvSpPr>
            <p:nvPr/>
          </p:nvSpPr>
          <p:spPr bwMode="auto">
            <a:xfrm>
              <a:off x="3354" y="1436"/>
              <a:ext cx="153" cy="127"/>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Cl</a:t>
              </a:r>
            </a:p>
          </p:txBody>
        </p:sp>
        <p:sp>
          <p:nvSpPr>
            <p:cNvPr id="50376" name="Rectangle 129"/>
            <p:cNvSpPr>
              <a:spLocks noChangeArrowheads="1"/>
            </p:cNvSpPr>
            <p:nvPr/>
          </p:nvSpPr>
          <p:spPr bwMode="auto">
            <a:xfrm>
              <a:off x="3360" y="1226"/>
              <a:ext cx="201" cy="127"/>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OH</a:t>
              </a:r>
            </a:p>
          </p:txBody>
        </p:sp>
        <p:sp>
          <p:nvSpPr>
            <p:cNvPr id="50377" name="Rectangle 130"/>
            <p:cNvSpPr>
              <a:spLocks noChangeArrowheads="1"/>
            </p:cNvSpPr>
            <p:nvPr/>
          </p:nvSpPr>
          <p:spPr bwMode="auto">
            <a:xfrm>
              <a:off x="2410" y="1221"/>
              <a:ext cx="201" cy="126"/>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HO</a:t>
              </a:r>
            </a:p>
          </p:txBody>
        </p:sp>
        <p:sp>
          <p:nvSpPr>
            <p:cNvPr id="50378" name="Rectangle 131"/>
            <p:cNvSpPr>
              <a:spLocks noChangeArrowheads="1"/>
            </p:cNvSpPr>
            <p:nvPr/>
          </p:nvSpPr>
          <p:spPr bwMode="auto">
            <a:xfrm>
              <a:off x="2473" y="1435"/>
              <a:ext cx="153" cy="127"/>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Cl</a:t>
              </a:r>
            </a:p>
          </p:txBody>
        </p:sp>
        <p:sp>
          <p:nvSpPr>
            <p:cNvPr id="50379" name="Rectangle 132"/>
            <p:cNvSpPr>
              <a:spLocks noChangeArrowheads="1"/>
            </p:cNvSpPr>
            <p:nvPr/>
          </p:nvSpPr>
          <p:spPr bwMode="auto">
            <a:xfrm>
              <a:off x="2916" y="1209"/>
              <a:ext cx="130" cy="127"/>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O</a:t>
              </a:r>
            </a:p>
          </p:txBody>
        </p:sp>
      </p:grpSp>
      <p:sp>
        <p:nvSpPr>
          <p:cNvPr id="50187" name="Line 133"/>
          <p:cNvSpPr>
            <a:spLocks noChangeShapeType="1"/>
          </p:cNvSpPr>
          <p:nvPr/>
        </p:nvSpPr>
        <p:spPr bwMode="auto">
          <a:xfrm>
            <a:off x="2508250" y="2803525"/>
            <a:ext cx="1301750" cy="15875"/>
          </a:xfrm>
          <a:prstGeom prst="line">
            <a:avLst/>
          </a:prstGeom>
          <a:noFill/>
          <a:ln w="50800">
            <a:solidFill>
              <a:schemeClr val="accent1"/>
            </a:solidFill>
            <a:round/>
            <a:headEnd/>
            <a:tailEnd type="triangle" w="med" len="med"/>
          </a:ln>
        </p:spPr>
        <p:txBody>
          <a:bodyPr wrap="none" anchor="ctr"/>
          <a:lstStyle/>
          <a:p>
            <a:endParaRPr lang="en-US"/>
          </a:p>
        </p:txBody>
      </p:sp>
      <p:sp>
        <p:nvSpPr>
          <p:cNvPr id="50188" name="Line 134"/>
          <p:cNvSpPr>
            <a:spLocks noChangeShapeType="1"/>
          </p:cNvSpPr>
          <p:nvPr/>
        </p:nvSpPr>
        <p:spPr bwMode="auto">
          <a:xfrm>
            <a:off x="4606925" y="3395663"/>
            <a:ext cx="928688" cy="3175"/>
          </a:xfrm>
          <a:prstGeom prst="line">
            <a:avLst/>
          </a:prstGeom>
          <a:noFill/>
          <a:ln w="50800">
            <a:solidFill>
              <a:srgbClr val="FF5008"/>
            </a:solidFill>
            <a:round/>
            <a:headEnd/>
            <a:tailEnd type="triangle" w="med" len="med"/>
          </a:ln>
        </p:spPr>
        <p:txBody>
          <a:bodyPr wrap="none" anchor="ctr"/>
          <a:lstStyle/>
          <a:p>
            <a:endParaRPr lang="en-US"/>
          </a:p>
        </p:txBody>
      </p:sp>
      <p:grpSp>
        <p:nvGrpSpPr>
          <p:cNvPr id="50189" name="Group 135"/>
          <p:cNvGrpSpPr>
            <a:grpSpLocks/>
          </p:cNvGrpSpPr>
          <p:nvPr/>
        </p:nvGrpSpPr>
        <p:grpSpPr bwMode="auto">
          <a:xfrm>
            <a:off x="5818188" y="2947988"/>
            <a:ext cx="1677987" cy="1119187"/>
            <a:chOff x="3962" y="1726"/>
            <a:chExt cx="1152" cy="677"/>
          </a:xfrm>
        </p:grpSpPr>
        <p:sp>
          <p:nvSpPr>
            <p:cNvPr id="50305" name="Line 136"/>
            <p:cNvSpPr>
              <a:spLocks noChangeShapeType="1"/>
            </p:cNvSpPr>
            <p:nvPr/>
          </p:nvSpPr>
          <p:spPr bwMode="auto">
            <a:xfrm>
              <a:off x="4315" y="1792"/>
              <a:ext cx="95" cy="57"/>
            </a:xfrm>
            <a:prstGeom prst="line">
              <a:avLst/>
            </a:prstGeom>
            <a:noFill/>
            <a:ln w="25400">
              <a:solidFill>
                <a:srgbClr val="00FF00"/>
              </a:solidFill>
              <a:round/>
              <a:headEnd/>
              <a:tailEnd/>
            </a:ln>
          </p:spPr>
          <p:txBody>
            <a:bodyPr wrap="none" anchor="ctr"/>
            <a:lstStyle/>
            <a:p>
              <a:endParaRPr lang="en-US"/>
            </a:p>
          </p:txBody>
        </p:sp>
        <p:sp>
          <p:nvSpPr>
            <p:cNvPr id="50306" name="Line 137"/>
            <p:cNvSpPr>
              <a:spLocks noChangeShapeType="1"/>
            </p:cNvSpPr>
            <p:nvPr/>
          </p:nvSpPr>
          <p:spPr bwMode="auto">
            <a:xfrm>
              <a:off x="4418" y="1865"/>
              <a:ext cx="0" cy="95"/>
            </a:xfrm>
            <a:prstGeom prst="line">
              <a:avLst/>
            </a:prstGeom>
            <a:noFill/>
            <a:ln w="25400">
              <a:solidFill>
                <a:srgbClr val="00FF00"/>
              </a:solidFill>
              <a:round/>
              <a:headEnd/>
              <a:tailEnd/>
            </a:ln>
          </p:spPr>
          <p:txBody>
            <a:bodyPr wrap="none" anchor="ctr"/>
            <a:lstStyle/>
            <a:p>
              <a:endParaRPr lang="en-US"/>
            </a:p>
          </p:txBody>
        </p:sp>
        <p:sp>
          <p:nvSpPr>
            <p:cNvPr id="50307" name="Line 138"/>
            <p:cNvSpPr>
              <a:spLocks noChangeShapeType="1"/>
            </p:cNvSpPr>
            <p:nvPr/>
          </p:nvSpPr>
          <p:spPr bwMode="auto">
            <a:xfrm flipH="1">
              <a:off x="4186" y="1792"/>
              <a:ext cx="129" cy="57"/>
            </a:xfrm>
            <a:prstGeom prst="line">
              <a:avLst/>
            </a:prstGeom>
            <a:noFill/>
            <a:ln w="25400">
              <a:solidFill>
                <a:srgbClr val="00FF00"/>
              </a:solidFill>
              <a:round/>
              <a:headEnd/>
              <a:tailEnd/>
            </a:ln>
          </p:spPr>
          <p:txBody>
            <a:bodyPr wrap="none" anchor="ctr"/>
            <a:lstStyle/>
            <a:p>
              <a:endParaRPr lang="en-US"/>
            </a:p>
          </p:txBody>
        </p:sp>
        <p:sp>
          <p:nvSpPr>
            <p:cNvPr id="50308" name="Line 139"/>
            <p:cNvSpPr>
              <a:spLocks noChangeShapeType="1"/>
            </p:cNvSpPr>
            <p:nvPr/>
          </p:nvSpPr>
          <p:spPr bwMode="auto">
            <a:xfrm flipV="1">
              <a:off x="4194" y="1849"/>
              <a:ext cx="0" cy="127"/>
            </a:xfrm>
            <a:prstGeom prst="line">
              <a:avLst/>
            </a:prstGeom>
            <a:noFill/>
            <a:ln w="25400">
              <a:solidFill>
                <a:srgbClr val="00FF00"/>
              </a:solidFill>
              <a:round/>
              <a:headEnd/>
              <a:tailEnd/>
            </a:ln>
          </p:spPr>
          <p:txBody>
            <a:bodyPr wrap="none" anchor="ctr"/>
            <a:lstStyle/>
            <a:p>
              <a:endParaRPr lang="en-US"/>
            </a:p>
          </p:txBody>
        </p:sp>
        <p:grpSp>
          <p:nvGrpSpPr>
            <p:cNvPr id="50309" name="Group 140"/>
            <p:cNvGrpSpPr>
              <a:grpSpLocks/>
            </p:cNvGrpSpPr>
            <p:nvPr/>
          </p:nvGrpSpPr>
          <p:grpSpPr bwMode="auto">
            <a:xfrm>
              <a:off x="4186" y="1960"/>
              <a:ext cx="224" cy="89"/>
              <a:chOff x="4186" y="1960"/>
              <a:chExt cx="224" cy="89"/>
            </a:xfrm>
          </p:grpSpPr>
          <p:sp>
            <p:nvSpPr>
              <p:cNvPr id="50355" name="Line 141"/>
              <p:cNvSpPr>
                <a:spLocks noChangeShapeType="1"/>
              </p:cNvSpPr>
              <p:nvPr/>
            </p:nvSpPr>
            <p:spPr bwMode="auto">
              <a:xfrm flipV="1">
                <a:off x="4315" y="1960"/>
                <a:ext cx="95" cy="89"/>
              </a:xfrm>
              <a:prstGeom prst="line">
                <a:avLst/>
              </a:prstGeom>
              <a:noFill/>
              <a:ln w="25400">
                <a:solidFill>
                  <a:srgbClr val="00FF00"/>
                </a:solidFill>
                <a:round/>
                <a:headEnd/>
                <a:tailEnd/>
              </a:ln>
            </p:spPr>
            <p:txBody>
              <a:bodyPr wrap="none" anchor="ctr"/>
              <a:lstStyle/>
              <a:p>
                <a:endParaRPr lang="en-US"/>
              </a:p>
            </p:txBody>
          </p:sp>
          <p:sp>
            <p:nvSpPr>
              <p:cNvPr id="50356" name="Line 142"/>
              <p:cNvSpPr>
                <a:spLocks noChangeShapeType="1"/>
              </p:cNvSpPr>
              <p:nvPr/>
            </p:nvSpPr>
            <p:spPr bwMode="auto">
              <a:xfrm flipH="1" flipV="1">
                <a:off x="4186" y="1960"/>
                <a:ext cx="129" cy="89"/>
              </a:xfrm>
              <a:prstGeom prst="line">
                <a:avLst/>
              </a:prstGeom>
              <a:noFill/>
              <a:ln w="25400">
                <a:solidFill>
                  <a:srgbClr val="00FF00"/>
                </a:solidFill>
                <a:round/>
                <a:headEnd/>
                <a:tailEnd/>
              </a:ln>
            </p:spPr>
            <p:txBody>
              <a:bodyPr wrap="none" anchor="ctr"/>
              <a:lstStyle/>
              <a:p>
                <a:endParaRPr lang="en-US"/>
              </a:p>
            </p:txBody>
          </p:sp>
        </p:grpSp>
        <p:sp>
          <p:nvSpPr>
            <p:cNvPr id="50310" name="Line 143"/>
            <p:cNvSpPr>
              <a:spLocks noChangeShapeType="1"/>
            </p:cNvSpPr>
            <p:nvPr/>
          </p:nvSpPr>
          <p:spPr bwMode="auto">
            <a:xfrm>
              <a:off x="4229" y="1968"/>
              <a:ext cx="76" cy="43"/>
            </a:xfrm>
            <a:prstGeom prst="line">
              <a:avLst/>
            </a:prstGeom>
            <a:noFill/>
            <a:ln w="25400">
              <a:solidFill>
                <a:srgbClr val="00FF00"/>
              </a:solidFill>
              <a:round/>
              <a:headEnd/>
              <a:tailEnd/>
            </a:ln>
          </p:spPr>
          <p:txBody>
            <a:bodyPr wrap="none" anchor="ctr"/>
            <a:lstStyle/>
            <a:p>
              <a:endParaRPr lang="en-US"/>
            </a:p>
          </p:txBody>
        </p:sp>
        <p:sp>
          <p:nvSpPr>
            <p:cNvPr id="50311" name="Line 144"/>
            <p:cNvSpPr>
              <a:spLocks noChangeShapeType="1"/>
            </p:cNvSpPr>
            <p:nvPr/>
          </p:nvSpPr>
          <p:spPr bwMode="auto">
            <a:xfrm>
              <a:off x="4390" y="1876"/>
              <a:ext cx="0" cy="83"/>
            </a:xfrm>
            <a:prstGeom prst="line">
              <a:avLst/>
            </a:prstGeom>
            <a:noFill/>
            <a:ln w="25400">
              <a:solidFill>
                <a:srgbClr val="00FF00"/>
              </a:solidFill>
              <a:round/>
              <a:headEnd/>
              <a:tailEnd/>
            </a:ln>
          </p:spPr>
          <p:txBody>
            <a:bodyPr wrap="none" anchor="ctr"/>
            <a:lstStyle/>
            <a:p>
              <a:endParaRPr lang="en-US"/>
            </a:p>
          </p:txBody>
        </p:sp>
        <p:sp>
          <p:nvSpPr>
            <p:cNvPr id="50312" name="Line 145"/>
            <p:cNvSpPr>
              <a:spLocks noChangeShapeType="1"/>
            </p:cNvSpPr>
            <p:nvPr/>
          </p:nvSpPr>
          <p:spPr bwMode="auto">
            <a:xfrm flipV="1">
              <a:off x="4230" y="1801"/>
              <a:ext cx="78" cy="77"/>
            </a:xfrm>
            <a:prstGeom prst="line">
              <a:avLst/>
            </a:prstGeom>
            <a:noFill/>
            <a:ln w="25400">
              <a:solidFill>
                <a:srgbClr val="00FF00"/>
              </a:solidFill>
              <a:round/>
              <a:headEnd/>
              <a:tailEnd/>
            </a:ln>
          </p:spPr>
          <p:txBody>
            <a:bodyPr wrap="none" anchor="ctr"/>
            <a:lstStyle/>
            <a:p>
              <a:endParaRPr lang="en-US"/>
            </a:p>
          </p:txBody>
        </p:sp>
        <p:sp>
          <p:nvSpPr>
            <p:cNvPr id="50313" name="Line 146"/>
            <p:cNvSpPr>
              <a:spLocks noChangeShapeType="1"/>
            </p:cNvSpPr>
            <p:nvPr/>
          </p:nvSpPr>
          <p:spPr bwMode="auto">
            <a:xfrm>
              <a:off x="4762" y="1795"/>
              <a:ext cx="96" cy="57"/>
            </a:xfrm>
            <a:prstGeom prst="line">
              <a:avLst/>
            </a:prstGeom>
            <a:noFill/>
            <a:ln w="25400">
              <a:solidFill>
                <a:srgbClr val="00FF00"/>
              </a:solidFill>
              <a:round/>
              <a:headEnd/>
              <a:tailEnd/>
            </a:ln>
          </p:spPr>
          <p:txBody>
            <a:bodyPr wrap="none" anchor="ctr"/>
            <a:lstStyle/>
            <a:p>
              <a:endParaRPr lang="en-US"/>
            </a:p>
          </p:txBody>
        </p:sp>
        <p:sp>
          <p:nvSpPr>
            <p:cNvPr id="50314" name="Line 147"/>
            <p:cNvSpPr>
              <a:spLocks noChangeShapeType="1"/>
            </p:cNvSpPr>
            <p:nvPr/>
          </p:nvSpPr>
          <p:spPr bwMode="auto">
            <a:xfrm>
              <a:off x="4866" y="1868"/>
              <a:ext cx="0" cy="95"/>
            </a:xfrm>
            <a:prstGeom prst="line">
              <a:avLst/>
            </a:prstGeom>
            <a:noFill/>
            <a:ln w="25400">
              <a:solidFill>
                <a:srgbClr val="00FF00"/>
              </a:solidFill>
              <a:round/>
              <a:headEnd/>
              <a:tailEnd/>
            </a:ln>
          </p:spPr>
          <p:txBody>
            <a:bodyPr wrap="none" anchor="ctr"/>
            <a:lstStyle/>
            <a:p>
              <a:endParaRPr lang="en-US"/>
            </a:p>
          </p:txBody>
        </p:sp>
        <p:sp>
          <p:nvSpPr>
            <p:cNvPr id="50315" name="Line 148"/>
            <p:cNvSpPr>
              <a:spLocks noChangeShapeType="1"/>
            </p:cNvSpPr>
            <p:nvPr/>
          </p:nvSpPr>
          <p:spPr bwMode="auto">
            <a:xfrm flipH="1">
              <a:off x="4633" y="1795"/>
              <a:ext cx="129" cy="57"/>
            </a:xfrm>
            <a:prstGeom prst="line">
              <a:avLst/>
            </a:prstGeom>
            <a:noFill/>
            <a:ln w="25400">
              <a:solidFill>
                <a:srgbClr val="00FF00"/>
              </a:solidFill>
              <a:round/>
              <a:headEnd/>
              <a:tailEnd/>
            </a:ln>
          </p:spPr>
          <p:txBody>
            <a:bodyPr wrap="none" anchor="ctr"/>
            <a:lstStyle/>
            <a:p>
              <a:endParaRPr lang="en-US"/>
            </a:p>
          </p:txBody>
        </p:sp>
        <p:sp>
          <p:nvSpPr>
            <p:cNvPr id="50316" name="Line 149"/>
            <p:cNvSpPr>
              <a:spLocks noChangeShapeType="1"/>
            </p:cNvSpPr>
            <p:nvPr/>
          </p:nvSpPr>
          <p:spPr bwMode="auto">
            <a:xfrm flipV="1">
              <a:off x="4641" y="1852"/>
              <a:ext cx="0" cy="127"/>
            </a:xfrm>
            <a:prstGeom prst="line">
              <a:avLst/>
            </a:prstGeom>
            <a:noFill/>
            <a:ln w="25400">
              <a:solidFill>
                <a:srgbClr val="00FF00"/>
              </a:solidFill>
              <a:round/>
              <a:headEnd/>
              <a:tailEnd/>
            </a:ln>
          </p:spPr>
          <p:txBody>
            <a:bodyPr wrap="none" anchor="ctr"/>
            <a:lstStyle/>
            <a:p>
              <a:endParaRPr lang="en-US"/>
            </a:p>
          </p:txBody>
        </p:sp>
        <p:grpSp>
          <p:nvGrpSpPr>
            <p:cNvPr id="50317" name="Group 150"/>
            <p:cNvGrpSpPr>
              <a:grpSpLocks/>
            </p:cNvGrpSpPr>
            <p:nvPr/>
          </p:nvGrpSpPr>
          <p:grpSpPr bwMode="auto">
            <a:xfrm>
              <a:off x="4633" y="1963"/>
              <a:ext cx="225" cy="90"/>
              <a:chOff x="4633" y="1963"/>
              <a:chExt cx="225" cy="90"/>
            </a:xfrm>
          </p:grpSpPr>
          <p:sp>
            <p:nvSpPr>
              <p:cNvPr id="50353" name="Line 151"/>
              <p:cNvSpPr>
                <a:spLocks noChangeShapeType="1"/>
              </p:cNvSpPr>
              <p:nvPr/>
            </p:nvSpPr>
            <p:spPr bwMode="auto">
              <a:xfrm flipV="1">
                <a:off x="4762" y="1963"/>
                <a:ext cx="96" cy="90"/>
              </a:xfrm>
              <a:prstGeom prst="line">
                <a:avLst/>
              </a:prstGeom>
              <a:noFill/>
              <a:ln w="25400">
                <a:solidFill>
                  <a:srgbClr val="00FF00"/>
                </a:solidFill>
                <a:round/>
                <a:headEnd/>
                <a:tailEnd/>
              </a:ln>
            </p:spPr>
            <p:txBody>
              <a:bodyPr wrap="none" anchor="ctr"/>
              <a:lstStyle/>
              <a:p>
                <a:endParaRPr lang="en-US"/>
              </a:p>
            </p:txBody>
          </p:sp>
          <p:sp>
            <p:nvSpPr>
              <p:cNvPr id="50354" name="Line 152"/>
              <p:cNvSpPr>
                <a:spLocks noChangeShapeType="1"/>
              </p:cNvSpPr>
              <p:nvPr/>
            </p:nvSpPr>
            <p:spPr bwMode="auto">
              <a:xfrm flipH="1" flipV="1">
                <a:off x="4633" y="1963"/>
                <a:ext cx="129" cy="90"/>
              </a:xfrm>
              <a:prstGeom prst="line">
                <a:avLst/>
              </a:prstGeom>
              <a:noFill/>
              <a:ln w="25400">
                <a:solidFill>
                  <a:srgbClr val="00FF00"/>
                </a:solidFill>
                <a:round/>
                <a:headEnd/>
                <a:tailEnd/>
              </a:ln>
            </p:spPr>
            <p:txBody>
              <a:bodyPr wrap="none" anchor="ctr"/>
              <a:lstStyle/>
              <a:p>
                <a:endParaRPr lang="en-US"/>
              </a:p>
            </p:txBody>
          </p:sp>
        </p:grpSp>
        <p:sp>
          <p:nvSpPr>
            <p:cNvPr id="50318" name="Line 153"/>
            <p:cNvSpPr>
              <a:spLocks noChangeShapeType="1"/>
            </p:cNvSpPr>
            <p:nvPr/>
          </p:nvSpPr>
          <p:spPr bwMode="auto">
            <a:xfrm flipV="1">
              <a:off x="4673" y="1804"/>
              <a:ext cx="77" cy="77"/>
            </a:xfrm>
            <a:prstGeom prst="line">
              <a:avLst/>
            </a:prstGeom>
            <a:noFill/>
            <a:ln w="25400">
              <a:solidFill>
                <a:srgbClr val="00FF00"/>
              </a:solidFill>
              <a:round/>
              <a:headEnd/>
              <a:tailEnd/>
            </a:ln>
          </p:spPr>
          <p:txBody>
            <a:bodyPr wrap="none" anchor="ctr"/>
            <a:lstStyle/>
            <a:p>
              <a:endParaRPr lang="en-US"/>
            </a:p>
          </p:txBody>
        </p:sp>
        <p:sp>
          <p:nvSpPr>
            <p:cNvPr id="50319" name="Line 154"/>
            <p:cNvSpPr>
              <a:spLocks noChangeShapeType="1"/>
            </p:cNvSpPr>
            <p:nvPr/>
          </p:nvSpPr>
          <p:spPr bwMode="auto">
            <a:xfrm>
              <a:off x="4602" y="2144"/>
              <a:ext cx="96" cy="59"/>
            </a:xfrm>
            <a:prstGeom prst="line">
              <a:avLst/>
            </a:prstGeom>
            <a:noFill/>
            <a:ln w="25400">
              <a:solidFill>
                <a:srgbClr val="00FF00"/>
              </a:solidFill>
              <a:round/>
              <a:headEnd/>
              <a:tailEnd/>
            </a:ln>
          </p:spPr>
          <p:txBody>
            <a:bodyPr wrap="none" anchor="ctr"/>
            <a:lstStyle/>
            <a:p>
              <a:endParaRPr lang="en-US"/>
            </a:p>
          </p:txBody>
        </p:sp>
        <p:sp>
          <p:nvSpPr>
            <p:cNvPr id="50320" name="Line 155"/>
            <p:cNvSpPr>
              <a:spLocks noChangeShapeType="1"/>
            </p:cNvSpPr>
            <p:nvPr/>
          </p:nvSpPr>
          <p:spPr bwMode="auto">
            <a:xfrm>
              <a:off x="4706" y="2219"/>
              <a:ext cx="0" cy="93"/>
            </a:xfrm>
            <a:prstGeom prst="line">
              <a:avLst/>
            </a:prstGeom>
            <a:noFill/>
            <a:ln w="25400">
              <a:solidFill>
                <a:srgbClr val="00FF00"/>
              </a:solidFill>
              <a:round/>
              <a:headEnd/>
              <a:tailEnd/>
            </a:ln>
          </p:spPr>
          <p:txBody>
            <a:bodyPr wrap="none" anchor="ctr"/>
            <a:lstStyle/>
            <a:p>
              <a:endParaRPr lang="en-US"/>
            </a:p>
          </p:txBody>
        </p:sp>
        <p:sp>
          <p:nvSpPr>
            <p:cNvPr id="50321" name="Line 156"/>
            <p:cNvSpPr>
              <a:spLocks noChangeShapeType="1"/>
            </p:cNvSpPr>
            <p:nvPr/>
          </p:nvSpPr>
          <p:spPr bwMode="auto">
            <a:xfrm flipH="1">
              <a:off x="4475" y="2144"/>
              <a:ext cx="127" cy="59"/>
            </a:xfrm>
            <a:prstGeom prst="line">
              <a:avLst/>
            </a:prstGeom>
            <a:noFill/>
            <a:ln w="25400">
              <a:solidFill>
                <a:srgbClr val="00FF00"/>
              </a:solidFill>
              <a:round/>
              <a:headEnd/>
              <a:tailEnd/>
            </a:ln>
          </p:spPr>
          <p:txBody>
            <a:bodyPr wrap="none" anchor="ctr"/>
            <a:lstStyle/>
            <a:p>
              <a:endParaRPr lang="en-US"/>
            </a:p>
          </p:txBody>
        </p:sp>
        <p:sp>
          <p:nvSpPr>
            <p:cNvPr id="50322" name="Line 157"/>
            <p:cNvSpPr>
              <a:spLocks noChangeShapeType="1"/>
            </p:cNvSpPr>
            <p:nvPr/>
          </p:nvSpPr>
          <p:spPr bwMode="auto">
            <a:xfrm flipV="1">
              <a:off x="4483" y="2203"/>
              <a:ext cx="0" cy="125"/>
            </a:xfrm>
            <a:prstGeom prst="line">
              <a:avLst/>
            </a:prstGeom>
            <a:noFill/>
            <a:ln w="25400">
              <a:solidFill>
                <a:srgbClr val="00FF00"/>
              </a:solidFill>
              <a:round/>
              <a:headEnd/>
              <a:tailEnd/>
            </a:ln>
          </p:spPr>
          <p:txBody>
            <a:bodyPr wrap="none" anchor="ctr"/>
            <a:lstStyle/>
            <a:p>
              <a:endParaRPr lang="en-US"/>
            </a:p>
          </p:txBody>
        </p:sp>
        <p:grpSp>
          <p:nvGrpSpPr>
            <p:cNvPr id="50323" name="Group 158"/>
            <p:cNvGrpSpPr>
              <a:grpSpLocks/>
            </p:cNvGrpSpPr>
            <p:nvPr/>
          </p:nvGrpSpPr>
          <p:grpSpPr bwMode="auto">
            <a:xfrm>
              <a:off x="4475" y="2312"/>
              <a:ext cx="223" cy="91"/>
              <a:chOff x="4475" y="2312"/>
              <a:chExt cx="223" cy="91"/>
            </a:xfrm>
          </p:grpSpPr>
          <p:sp>
            <p:nvSpPr>
              <p:cNvPr id="50351" name="Line 159"/>
              <p:cNvSpPr>
                <a:spLocks noChangeShapeType="1"/>
              </p:cNvSpPr>
              <p:nvPr/>
            </p:nvSpPr>
            <p:spPr bwMode="auto">
              <a:xfrm flipV="1">
                <a:off x="4602" y="2312"/>
                <a:ext cx="96" cy="91"/>
              </a:xfrm>
              <a:prstGeom prst="line">
                <a:avLst/>
              </a:prstGeom>
              <a:noFill/>
              <a:ln w="25400">
                <a:solidFill>
                  <a:srgbClr val="00FF00"/>
                </a:solidFill>
                <a:round/>
                <a:headEnd/>
                <a:tailEnd/>
              </a:ln>
            </p:spPr>
            <p:txBody>
              <a:bodyPr wrap="none" anchor="ctr"/>
              <a:lstStyle/>
              <a:p>
                <a:endParaRPr lang="en-US"/>
              </a:p>
            </p:txBody>
          </p:sp>
          <p:sp>
            <p:nvSpPr>
              <p:cNvPr id="50352" name="Line 160"/>
              <p:cNvSpPr>
                <a:spLocks noChangeShapeType="1"/>
              </p:cNvSpPr>
              <p:nvPr/>
            </p:nvSpPr>
            <p:spPr bwMode="auto">
              <a:xfrm flipH="1" flipV="1">
                <a:off x="4475" y="2312"/>
                <a:ext cx="127" cy="91"/>
              </a:xfrm>
              <a:prstGeom prst="line">
                <a:avLst/>
              </a:prstGeom>
              <a:noFill/>
              <a:ln w="25400">
                <a:solidFill>
                  <a:srgbClr val="00FF00"/>
                </a:solidFill>
                <a:round/>
                <a:headEnd/>
                <a:tailEnd/>
              </a:ln>
            </p:spPr>
            <p:txBody>
              <a:bodyPr wrap="none" anchor="ctr"/>
              <a:lstStyle/>
              <a:p>
                <a:endParaRPr lang="en-US"/>
              </a:p>
            </p:txBody>
          </p:sp>
        </p:grpSp>
        <p:sp>
          <p:nvSpPr>
            <p:cNvPr id="50324" name="Line 161"/>
            <p:cNvSpPr>
              <a:spLocks noChangeShapeType="1"/>
            </p:cNvSpPr>
            <p:nvPr/>
          </p:nvSpPr>
          <p:spPr bwMode="auto">
            <a:xfrm>
              <a:off x="4525" y="2315"/>
              <a:ext cx="74" cy="43"/>
            </a:xfrm>
            <a:prstGeom prst="line">
              <a:avLst/>
            </a:prstGeom>
            <a:noFill/>
            <a:ln w="25400">
              <a:solidFill>
                <a:srgbClr val="00FF00"/>
              </a:solidFill>
              <a:round/>
              <a:headEnd/>
              <a:tailEnd/>
            </a:ln>
          </p:spPr>
          <p:txBody>
            <a:bodyPr wrap="none" anchor="ctr"/>
            <a:lstStyle/>
            <a:p>
              <a:endParaRPr lang="en-US"/>
            </a:p>
          </p:txBody>
        </p:sp>
        <p:sp>
          <p:nvSpPr>
            <p:cNvPr id="50325" name="Line 162"/>
            <p:cNvSpPr>
              <a:spLocks noChangeShapeType="1"/>
            </p:cNvSpPr>
            <p:nvPr/>
          </p:nvSpPr>
          <p:spPr bwMode="auto">
            <a:xfrm>
              <a:off x="4682" y="2224"/>
              <a:ext cx="0" cy="82"/>
            </a:xfrm>
            <a:prstGeom prst="line">
              <a:avLst/>
            </a:prstGeom>
            <a:noFill/>
            <a:ln w="25400">
              <a:solidFill>
                <a:srgbClr val="00FF00"/>
              </a:solidFill>
              <a:round/>
              <a:headEnd/>
              <a:tailEnd/>
            </a:ln>
          </p:spPr>
          <p:txBody>
            <a:bodyPr wrap="none" anchor="ctr"/>
            <a:lstStyle/>
            <a:p>
              <a:endParaRPr lang="en-US"/>
            </a:p>
          </p:txBody>
        </p:sp>
        <p:sp>
          <p:nvSpPr>
            <p:cNvPr id="50326" name="Line 163"/>
            <p:cNvSpPr>
              <a:spLocks noChangeShapeType="1"/>
            </p:cNvSpPr>
            <p:nvPr/>
          </p:nvSpPr>
          <p:spPr bwMode="auto">
            <a:xfrm flipV="1">
              <a:off x="4518" y="2156"/>
              <a:ext cx="77" cy="77"/>
            </a:xfrm>
            <a:prstGeom prst="line">
              <a:avLst/>
            </a:prstGeom>
            <a:noFill/>
            <a:ln w="25400">
              <a:solidFill>
                <a:srgbClr val="00FF00"/>
              </a:solidFill>
              <a:round/>
              <a:headEnd/>
              <a:tailEnd/>
            </a:ln>
          </p:spPr>
          <p:txBody>
            <a:bodyPr wrap="none" anchor="ctr"/>
            <a:lstStyle/>
            <a:p>
              <a:endParaRPr lang="en-US"/>
            </a:p>
          </p:txBody>
        </p:sp>
        <p:sp>
          <p:nvSpPr>
            <p:cNvPr id="50327" name="Line 164"/>
            <p:cNvSpPr>
              <a:spLocks noChangeShapeType="1"/>
            </p:cNvSpPr>
            <p:nvPr/>
          </p:nvSpPr>
          <p:spPr bwMode="auto">
            <a:xfrm>
              <a:off x="4576" y="1821"/>
              <a:ext cx="56" cy="30"/>
            </a:xfrm>
            <a:prstGeom prst="line">
              <a:avLst/>
            </a:prstGeom>
            <a:noFill/>
            <a:ln w="25400">
              <a:solidFill>
                <a:srgbClr val="00FF00"/>
              </a:solidFill>
              <a:round/>
              <a:headEnd/>
              <a:tailEnd/>
            </a:ln>
          </p:spPr>
          <p:txBody>
            <a:bodyPr wrap="none" anchor="ctr"/>
            <a:lstStyle/>
            <a:p>
              <a:endParaRPr lang="en-US"/>
            </a:p>
          </p:txBody>
        </p:sp>
        <p:sp>
          <p:nvSpPr>
            <p:cNvPr id="50328" name="Line 165"/>
            <p:cNvSpPr>
              <a:spLocks noChangeShapeType="1"/>
            </p:cNvSpPr>
            <p:nvPr/>
          </p:nvSpPr>
          <p:spPr bwMode="auto">
            <a:xfrm>
              <a:off x="4638" y="1868"/>
              <a:ext cx="0" cy="95"/>
            </a:xfrm>
            <a:prstGeom prst="line">
              <a:avLst/>
            </a:prstGeom>
            <a:noFill/>
            <a:ln w="25400">
              <a:solidFill>
                <a:srgbClr val="00FF00"/>
              </a:solidFill>
              <a:round/>
              <a:headEnd/>
              <a:tailEnd/>
            </a:ln>
          </p:spPr>
          <p:txBody>
            <a:bodyPr wrap="none" anchor="ctr"/>
            <a:lstStyle/>
            <a:p>
              <a:endParaRPr lang="en-US"/>
            </a:p>
          </p:txBody>
        </p:sp>
        <p:sp>
          <p:nvSpPr>
            <p:cNvPr id="50329" name="Line 166"/>
            <p:cNvSpPr>
              <a:spLocks noChangeShapeType="1"/>
            </p:cNvSpPr>
            <p:nvPr/>
          </p:nvSpPr>
          <p:spPr bwMode="auto">
            <a:xfrm flipH="1">
              <a:off x="4406" y="1819"/>
              <a:ext cx="93" cy="41"/>
            </a:xfrm>
            <a:prstGeom prst="line">
              <a:avLst/>
            </a:prstGeom>
            <a:noFill/>
            <a:ln w="25400">
              <a:solidFill>
                <a:srgbClr val="00FF00"/>
              </a:solidFill>
              <a:round/>
              <a:headEnd/>
              <a:tailEnd/>
            </a:ln>
          </p:spPr>
          <p:txBody>
            <a:bodyPr wrap="none" anchor="ctr"/>
            <a:lstStyle/>
            <a:p>
              <a:endParaRPr lang="en-US"/>
            </a:p>
          </p:txBody>
        </p:sp>
        <p:sp>
          <p:nvSpPr>
            <p:cNvPr id="50330" name="Line 167"/>
            <p:cNvSpPr>
              <a:spLocks noChangeShapeType="1"/>
            </p:cNvSpPr>
            <p:nvPr/>
          </p:nvSpPr>
          <p:spPr bwMode="auto">
            <a:xfrm flipV="1">
              <a:off x="4414" y="1852"/>
              <a:ext cx="0" cy="127"/>
            </a:xfrm>
            <a:prstGeom prst="line">
              <a:avLst/>
            </a:prstGeom>
            <a:noFill/>
            <a:ln w="25400">
              <a:solidFill>
                <a:srgbClr val="00FF00"/>
              </a:solidFill>
              <a:round/>
              <a:headEnd/>
              <a:tailEnd/>
            </a:ln>
          </p:spPr>
          <p:txBody>
            <a:bodyPr wrap="none" anchor="ctr"/>
            <a:lstStyle/>
            <a:p>
              <a:endParaRPr lang="en-US"/>
            </a:p>
          </p:txBody>
        </p:sp>
        <p:grpSp>
          <p:nvGrpSpPr>
            <p:cNvPr id="50331" name="Group 168"/>
            <p:cNvGrpSpPr>
              <a:grpSpLocks/>
            </p:cNvGrpSpPr>
            <p:nvPr/>
          </p:nvGrpSpPr>
          <p:grpSpPr bwMode="auto">
            <a:xfrm>
              <a:off x="4406" y="1963"/>
              <a:ext cx="224" cy="90"/>
              <a:chOff x="4406" y="1963"/>
              <a:chExt cx="224" cy="90"/>
            </a:xfrm>
          </p:grpSpPr>
          <p:sp>
            <p:nvSpPr>
              <p:cNvPr id="50349" name="Line 169"/>
              <p:cNvSpPr>
                <a:spLocks noChangeShapeType="1"/>
              </p:cNvSpPr>
              <p:nvPr/>
            </p:nvSpPr>
            <p:spPr bwMode="auto">
              <a:xfrm flipV="1">
                <a:off x="4534" y="1963"/>
                <a:ext cx="96" cy="90"/>
              </a:xfrm>
              <a:prstGeom prst="line">
                <a:avLst/>
              </a:prstGeom>
              <a:noFill/>
              <a:ln w="25400">
                <a:solidFill>
                  <a:srgbClr val="00FF00"/>
                </a:solidFill>
                <a:round/>
                <a:headEnd/>
                <a:tailEnd/>
              </a:ln>
            </p:spPr>
            <p:txBody>
              <a:bodyPr wrap="none" anchor="ctr"/>
              <a:lstStyle/>
              <a:p>
                <a:endParaRPr lang="en-US"/>
              </a:p>
            </p:txBody>
          </p:sp>
          <p:sp>
            <p:nvSpPr>
              <p:cNvPr id="50350" name="Line 170"/>
              <p:cNvSpPr>
                <a:spLocks noChangeShapeType="1"/>
              </p:cNvSpPr>
              <p:nvPr/>
            </p:nvSpPr>
            <p:spPr bwMode="auto">
              <a:xfrm flipH="1" flipV="1">
                <a:off x="4406" y="1963"/>
                <a:ext cx="128" cy="90"/>
              </a:xfrm>
              <a:prstGeom prst="line">
                <a:avLst/>
              </a:prstGeom>
              <a:noFill/>
              <a:ln w="25400">
                <a:solidFill>
                  <a:srgbClr val="00FF00"/>
                </a:solidFill>
                <a:round/>
                <a:headEnd/>
                <a:tailEnd/>
              </a:ln>
            </p:spPr>
            <p:txBody>
              <a:bodyPr wrap="none" anchor="ctr"/>
              <a:lstStyle/>
              <a:p>
                <a:endParaRPr lang="en-US"/>
              </a:p>
            </p:txBody>
          </p:sp>
        </p:grpSp>
        <p:sp>
          <p:nvSpPr>
            <p:cNvPr id="50332" name="Line 171"/>
            <p:cNvSpPr>
              <a:spLocks noChangeShapeType="1"/>
            </p:cNvSpPr>
            <p:nvPr/>
          </p:nvSpPr>
          <p:spPr bwMode="auto">
            <a:xfrm>
              <a:off x="4538" y="2052"/>
              <a:ext cx="46" cy="73"/>
            </a:xfrm>
            <a:prstGeom prst="line">
              <a:avLst/>
            </a:prstGeom>
            <a:noFill/>
            <a:ln w="25400">
              <a:solidFill>
                <a:srgbClr val="00FF00"/>
              </a:solidFill>
              <a:round/>
              <a:headEnd/>
              <a:tailEnd/>
            </a:ln>
          </p:spPr>
          <p:txBody>
            <a:bodyPr wrap="none" anchor="ctr"/>
            <a:lstStyle/>
            <a:p>
              <a:endParaRPr lang="en-US"/>
            </a:p>
          </p:txBody>
        </p:sp>
        <p:sp>
          <p:nvSpPr>
            <p:cNvPr id="50333" name="Line 172"/>
            <p:cNvSpPr>
              <a:spLocks noChangeShapeType="1"/>
            </p:cNvSpPr>
            <p:nvPr/>
          </p:nvSpPr>
          <p:spPr bwMode="auto">
            <a:xfrm flipV="1">
              <a:off x="4715" y="2164"/>
              <a:ext cx="41" cy="50"/>
            </a:xfrm>
            <a:prstGeom prst="line">
              <a:avLst/>
            </a:prstGeom>
            <a:noFill/>
            <a:ln w="25400">
              <a:solidFill>
                <a:srgbClr val="00FF00"/>
              </a:solidFill>
              <a:round/>
              <a:headEnd/>
              <a:tailEnd/>
            </a:ln>
          </p:spPr>
          <p:txBody>
            <a:bodyPr wrap="none" anchor="ctr"/>
            <a:lstStyle/>
            <a:p>
              <a:endParaRPr lang="en-US"/>
            </a:p>
          </p:txBody>
        </p:sp>
        <p:sp>
          <p:nvSpPr>
            <p:cNvPr id="50334" name="Line 173"/>
            <p:cNvSpPr>
              <a:spLocks noChangeShapeType="1"/>
            </p:cNvSpPr>
            <p:nvPr/>
          </p:nvSpPr>
          <p:spPr bwMode="auto">
            <a:xfrm flipH="1">
              <a:off x="4466" y="2052"/>
              <a:ext cx="68" cy="21"/>
            </a:xfrm>
            <a:prstGeom prst="line">
              <a:avLst/>
            </a:prstGeom>
            <a:noFill/>
            <a:ln w="25400">
              <a:solidFill>
                <a:srgbClr val="00FF00"/>
              </a:solidFill>
              <a:round/>
              <a:headEnd/>
              <a:tailEnd/>
            </a:ln>
          </p:spPr>
          <p:txBody>
            <a:bodyPr wrap="none" anchor="ctr"/>
            <a:lstStyle/>
            <a:p>
              <a:endParaRPr lang="en-US"/>
            </a:p>
          </p:txBody>
        </p:sp>
        <p:sp>
          <p:nvSpPr>
            <p:cNvPr id="50335" name="Line 174"/>
            <p:cNvSpPr>
              <a:spLocks noChangeShapeType="1"/>
            </p:cNvSpPr>
            <p:nvPr/>
          </p:nvSpPr>
          <p:spPr bwMode="auto">
            <a:xfrm flipH="1">
              <a:off x="4139" y="1972"/>
              <a:ext cx="59" cy="23"/>
            </a:xfrm>
            <a:prstGeom prst="line">
              <a:avLst/>
            </a:prstGeom>
            <a:noFill/>
            <a:ln w="25400">
              <a:solidFill>
                <a:srgbClr val="00FF00"/>
              </a:solidFill>
              <a:round/>
              <a:headEnd/>
              <a:tailEnd/>
            </a:ln>
          </p:spPr>
          <p:txBody>
            <a:bodyPr wrap="none" anchor="ctr"/>
            <a:lstStyle/>
            <a:p>
              <a:endParaRPr lang="en-US"/>
            </a:p>
          </p:txBody>
        </p:sp>
        <p:sp>
          <p:nvSpPr>
            <p:cNvPr id="50336" name="Line 175"/>
            <p:cNvSpPr>
              <a:spLocks noChangeShapeType="1"/>
            </p:cNvSpPr>
            <p:nvPr/>
          </p:nvSpPr>
          <p:spPr bwMode="auto">
            <a:xfrm flipH="1" flipV="1">
              <a:off x="4133" y="1804"/>
              <a:ext cx="65" cy="58"/>
            </a:xfrm>
            <a:prstGeom prst="line">
              <a:avLst/>
            </a:prstGeom>
            <a:noFill/>
            <a:ln w="25400">
              <a:solidFill>
                <a:srgbClr val="00FF00"/>
              </a:solidFill>
              <a:round/>
              <a:headEnd/>
              <a:tailEnd/>
            </a:ln>
          </p:spPr>
          <p:txBody>
            <a:bodyPr wrap="none" anchor="ctr"/>
            <a:lstStyle/>
            <a:p>
              <a:endParaRPr lang="en-US"/>
            </a:p>
          </p:txBody>
        </p:sp>
        <p:sp>
          <p:nvSpPr>
            <p:cNvPr id="50337" name="Line 176"/>
            <p:cNvSpPr>
              <a:spLocks noChangeShapeType="1"/>
            </p:cNvSpPr>
            <p:nvPr/>
          </p:nvSpPr>
          <p:spPr bwMode="auto">
            <a:xfrm flipV="1">
              <a:off x="4862" y="1811"/>
              <a:ext cx="44" cy="51"/>
            </a:xfrm>
            <a:prstGeom prst="line">
              <a:avLst/>
            </a:prstGeom>
            <a:noFill/>
            <a:ln w="25400">
              <a:solidFill>
                <a:srgbClr val="00FF00"/>
              </a:solidFill>
              <a:round/>
              <a:headEnd/>
              <a:tailEnd/>
            </a:ln>
          </p:spPr>
          <p:txBody>
            <a:bodyPr wrap="none" anchor="ctr"/>
            <a:lstStyle/>
            <a:p>
              <a:endParaRPr lang="en-US"/>
            </a:p>
          </p:txBody>
        </p:sp>
        <p:sp>
          <p:nvSpPr>
            <p:cNvPr id="50338" name="Line 177"/>
            <p:cNvSpPr>
              <a:spLocks noChangeShapeType="1"/>
            </p:cNvSpPr>
            <p:nvPr/>
          </p:nvSpPr>
          <p:spPr bwMode="auto">
            <a:xfrm>
              <a:off x="4874" y="1979"/>
              <a:ext cx="32" cy="22"/>
            </a:xfrm>
            <a:prstGeom prst="line">
              <a:avLst/>
            </a:prstGeom>
            <a:noFill/>
            <a:ln w="25400">
              <a:solidFill>
                <a:srgbClr val="00FF00"/>
              </a:solidFill>
              <a:round/>
              <a:headEnd/>
              <a:tailEnd/>
            </a:ln>
          </p:spPr>
          <p:txBody>
            <a:bodyPr wrap="none" anchor="ctr"/>
            <a:lstStyle/>
            <a:p>
              <a:endParaRPr lang="en-US"/>
            </a:p>
          </p:txBody>
        </p:sp>
        <p:sp>
          <p:nvSpPr>
            <p:cNvPr id="50339" name="Rectangle 178"/>
            <p:cNvSpPr>
              <a:spLocks noChangeArrowheads="1"/>
            </p:cNvSpPr>
            <p:nvPr/>
          </p:nvSpPr>
          <p:spPr bwMode="auto">
            <a:xfrm>
              <a:off x="4769" y="2098"/>
              <a:ext cx="345" cy="126"/>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COOH</a:t>
              </a:r>
            </a:p>
          </p:txBody>
        </p:sp>
        <p:sp>
          <p:nvSpPr>
            <p:cNvPr id="50340" name="Rectangle 179"/>
            <p:cNvSpPr>
              <a:spLocks noChangeArrowheads="1"/>
            </p:cNvSpPr>
            <p:nvPr/>
          </p:nvSpPr>
          <p:spPr bwMode="auto">
            <a:xfrm>
              <a:off x="4373" y="2036"/>
              <a:ext cx="126" cy="127"/>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H</a:t>
              </a:r>
            </a:p>
          </p:txBody>
        </p:sp>
        <p:sp>
          <p:nvSpPr>
            <p:cNvPr id="50341" name="Rectangle 180"/>
            <p:cNvSpPr>
              <a:spLocks noChangeArrowheads="1"/>
            </p:cNvSpPr>
            <p:nvPr/>
          </p:nvSpPr>
          <p:spPr bwMode="auto">
            <a:xfrm>
              <a:off x="4905" y="1953"/>
              <a:ext cx="152" cy="126"/>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Cl</a:t>
              </a:r>
            </a:p>
          </p:txBody>
        </p:sp>
        <p:sp>
          <p:nvSpPr>
            <p:cNvPr id="50342" name="Rectangle 181"/>
            <p:cNvSpPr>
              <a:spLocks noChangeArrowheads="1"/>
            </p:cNvSpPr>
            <p:nvPr/>
          </p:nvSpPr>
          <p:spPr bwMode="auto">
            <a:xfrm>
              <a:off x="4905" y="1743"/>
              <a:ext cx="130" cy="127"/>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O</a:t>
              </a:r>
            </a:p>
          </p:txBody>
        </p:sp>
        <p:sp>
          <p:nvSpPr>
            <p:cNvPr id="50343" name="Rectangle 182"/>
            <p:cNvSpPr>
              <a:spLocks noChangeArrowheads="1"/>
            </p:cNvSpPr>
            <p:nvPr/>
          </p:nvSpPr>
          <p:spPr bwMode="auto">
            <a:xfrm>
              <a:off x="3962" y="1738"/>
              <a:ext cx="200" cy="126"/>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HO</a:t>
              </a:r>
            </a:p>
          </p:txBody>
        </p:sp>
        <p:sp>
          <p:nvSpPr>
            <p:cNvPr id="50344" name="Rectangle 183"/>
            <p:cNvSpPr>
              <a:spLocks noChangeArrowheads="1"/>
            </p:cNvSpPr>
            <p:nvPr/>
          </p:nvSpPr>
          <p:spPr bwMode="auto">
            <a:xfrm>
              <a:off x="4025" y="1952"/>
              <a:ext cx="153" cy="126"/>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Cl</a:t>
              </a:r>
            </a:p>
          </p:txBody>
        </p:sp>
        <p:sp>
          <p:nvSpPr>
            <p:cNvPr id="50345" name="Rectangle 184"/>
            <p:cNvSpPr>
              <a:spLocks noChangeArrowheads="1"/>
            </p:cNvSpPr>
            <p:nvPr/>
          </p:nvSpPr>
          <p:spPr bwMode="auto">
            <a:xfrm>
              <a:off x="4468" y="1726"/>
              <a:ext cx="130" cy="127"/>
            </a:xfrm>
            <a:prstGeom prst="rect">
              <a:avLst/>
            </a:prstGeom>
            <a:noFill/>
            <a:ln w="12700">
              <a:noFill/>
              <a:miter lim="800000"/>
              <a:headEnd/>
              <a:tailEnd/>
            </a:ln>
          </p:spPr>
          <p:txBody>
            <a:bodyPr wrap="none" lIns="41275" tIns="20638" rIns="41275" bIns="20638">
              <a:spAutoFit/>
            </a:bodyPr>
            <a:lstStyle/>
            <a:p>
              <a:pPr defTabSz="327025" eaLnBrk="0" hangingPunct="0"/>
              <a:r>
                <a:rPr lang="en-US" sz="1100" b="1"/>
                <a:t>O</a:t>
              </a:r>
            </a:p>
          </p:txBody>
        </p:sp>
        <p:sp>
          <p:nvSpPr>
            <p:cNvPr id="50346" name="Line 185"/>
            <p:cNvSpPr>
              <a:spLocks noChangeShapeType="1"/>
            </p:cNvSpPr>
            <p:nvPr/>
          </p:nvSpPr>
          <p:spPr bwMode="auto">
            <a:xfrm flipV="1">
              <a:off x="4878" y="1832"/>
              <a:ext cx="43" cy="51"/>
            </a:xfrm>
            <a:prstGeom prst="line">
              <a:avLst/>
            </a:prstGeom>
            <a:noFill/>
            <a:ln w="25400">
              <a:solidFill>
                <a:srgbClr val="00FF00"/>
              </a:solidFill>
              <a:round/>
              <a:headEnd/>
              <a:tailEnd/>
            </a:ln>
          </p:spPr>
          <p:txBody>
            <a:bodyPr wrap="none" anchor="ctr"/>
            <a:lstStyle/>
            <a:p>
              <a:endParaRPr lang="en-US"/>
            </a:p>
          </p:txBody>
        </p:sp>
        <p:sp>
          <p:nvSpPr>
            <p:cNvPr id="50347" name="Line 186"/>
            <p:cNvSpPr>
              <a:spLocks noChangeShapeType="1"/>
            </p:cNvSpPr>
            <p:nvPr/>
          </p:nvSpPr>
          <p:spPr bwMode="auto">
            <a:xfrm flipV="1">
              <a:off x="4762" y="1952"/>
              <a:ext cx="76" cy="78"/>
            </a:xfrm>
            <a:prstGeom prst="line">
              <a:avLst/>
            </a:prstGeom>
            <a:noFill/>
            <a:ln w="25400">
              <a:solidFill>
                <a:srgbClr val="00FF00"/>
              </a:solidFill>
              <a:round/>
              <a:headEnd/>
              <a:tailEnd/>
            </a:ln>
          </p:spPr>
          <p:txBody>
            <a:bodyPr wrap="none" anchor="ctr"/>
            <a:lstStyle/>
            <a:p>
              <a:endParaRPr lang="en-US"/>
            </a:p>
          </p:txBody>
        </p:sp>
        <p:sp>
          <p:nvSpPr>
            <p:cNvPr id="50348" name="Line 187"/>
            <p:cNvSpPr>
              <a:spLocks noChangeShapeType="1"/>
            </p:cNvSpPr>
            <p:nvPr/>
          </p:nvSpPr>
          <p:spPr bwMode="auto">
            <a:xfrm flipV="1">
              <a:off x="4532" y="1951"/>
              <a:ext cx="77" cy="77"/>
            </a:xfrm>
            <a:prstGeom prst="line">
              <a:avLst/>
            </a:prstGeom>
            <a:noFill/>
            <a:ln w="25400">
              <a:solidFill>
                <a:srgbClr val="00FF00"/>
              </a:solidFill>
              <a:round/>
              <a:headEnd/>
              <a:tailEnd/>
            </a:ln>
          </p:spPr>
          <p:txBody>
            <a:bodyPr wrap="none" anchor="ctr"/>
            <a:lstStyle/>
            <a:p>
              <a:endParaRPr lang="en-US"/>
            </a:p>
          </p:txBody>
        </p:sp>
      </p:grpSp>
      <p:sp>
        <p:nvSpPr>
          <p:cNvPr id="50190" name="Rectangle 188"/>
          <p:cNvSpPr>
            <a:spLocks noChangeArrowheads="1"/>
          </p:cNvSpPr>
          <p:nvPr/>
        </p:nvSpPr>
        <p:spPr bwMode="auto">
          <a:xfrm>
            <a:off x="5975350" y="2090738"/>
            <a:ext cx="1733550" cy="407987"/>
          </a:xfrm>
          <a:prstGeom prst="rect">
            <a:avLst/>
          </a:prstGeom>
          <a:noFill/>
          <a:ln w="12700">
            <a:noFill/>
            <a:miter lim="800000"/>
            <a:headEnd/>
            <a:tailEnd/>
          </a:ln>
        </p:spPr>
        <p:txBody>
          <a:bodyPr wrap="none" lIns="73025" tIns="36512" rIns="73025" bIns="36512">
            <a:spAutoFit/>
          </a:bodyPr>
          <a:lstStyle/>
          <a:p>
            <a:pPr defTabSz="585788" eaLnBrk="0" hangingPunct="0"/>
            <a:r>
              <a:rPr lang="en-US" sz="2200" b="1">
                <a:solidFill>
                  <a:schemeClr val="tx2"/>
                </a:solidFill>
              </a:rPr>
              <a:t>Fluorescent</a:t>
            </a:r>
          </a:p>
        </p:txBody>
      </p:sp>
      <p:sp>
        <p:nvSpPr>
          <p:cNvPr id="50191" name="Rectangle 189"/>
          <p:cNvSpPr>
            <a:spLocks noChangeArrowheads="1"/>
          </p:cNvSpPr>
          <p:nvPr/>
        </p:nvSpPr>
        <p:spPr bwMode="auto">
          <a:xfrm>
            <a:off x="2514600" y="2841625"/>
            <a:ext cx="1382713" cy="361950"/>
          </a:xfrm>
          <a:prstGeom prst="rect">
            <a:avLst/>
          </a:prstGeom>
          <a:noFill/>
          <a:ln w="12700">
            <a:noFill/>
            <a:miter lim="800000"/>
            <a:headEnd/>
            <a:tailEnd/>
          </a:ln>
        </p:spPr>
        <p:txBody>
          <a:bodyPr wrap="none" lIns="73025" tIns="36512" rIns="73025" bIns="36512">
            <a:spAutoFit/>
          </a:bodyPr>
          <a:lstStyle/>
          <a:p>
            <a:pPr defTabSz="585788" eaLnBrk="0" hangingPunct="0"/>
            <a:r>
              <a:rPr lang="en-US" sz="1900" b="1"/>
              <a:t>Hydrolysis</a:t>
            </a:r>
          </a:p>
        </p:txBody>
      </p:sp>
      <p:sp>
        <p:nvSpPr>
          <p:cNvPr id="50192" name="Rectangle 190"/>
          <p:cNvSpPr>
            <a:spLocks noChangeArrowheads="1"/>
          </p:cNvSpPr>
          <p:nvPr/>
        </p:nvSpPr>
        <p:spPr bwMode="auto">
          <a:xfrm>
            <a:off x="4568825" y="3522663"/>
            <a:ext cx="1260475" cy="361950"/>
          </a:xfrm>
          <a:prstGeom prst="rect">
            <a:avLst/>
          </a:prstGeom>
          <a:noFill/>
          <a:ln w="12700">
            <a:noFill/>
            <a:miter lim="800000"/>
            <a:headEnd/>
            <a:tailEnd/>
          </a:ln>
        </p:spPr>
        <p:txBody>
          <a:bodyPr wrap="none" lIns="73025" tIns="36512" rIns="73025" bIns="36512">
            <a:spAutoFit/>
          </a:bodyPr>
          <a:lstStyle/>
          <a:p>
            <a:pPr defTabSz="585788" eaLnBrk="0" hangingPunct="0"/>
            <a:r>
              <a:rPr lang="en-US" sz="1900" b="1"/>
              <a:t>Oxidation</a:t>
            </a:r>
          </a:p>
        </p:txBody>
      </p:sp>
      <p:sp>
        <p:nvSpPr>
          <p:cNvPr id="50193" name="Rectangle 191"/>
          <p:cNvSpPr>
            <a:spLocks noChangeArrowheads="1"/>
          </p:cNvSpPr>
          <p:nvPr/>
        </p:nvSpPr>
        <p:spPr bwMode="auto">
          <a:xfrm>
            <a:off x="3771900" y="1793875"/>
            <a:ext cx="1539875" cy="225425"/>
          </a:xfrm>
          <a:prstGeom prst="rect">
            <a:avLst/>
          </a:prstGeom>
          <a:noFill/>
          <a:ln w="12700">
            <a:noFill/>
            <a:miter lim="800000"/>
            <a:headEnd/>
            <a:tailEnd/>
          </a:ln>
        </p:spPr>
        <p:txBody>
          <a:bodyPr wrap="none" lIns="73025" tIns="36512" rIns="73025" bIns="36512">
            <a:spAutoFit/>
          </a:bodyPr>
          <a:lstStyle/>
          <a:p>
            <a:pPr defTabSz="585788" eaLnBrk="0" hangingPunct="0"/>
            <a:r>
              <a:rPr lang="en-US" sz="1000" b="1"/>
              <a:t>2’,7’-dichlorofluorescin</a:t>
            </a:r>
          </a:p>
        </p:txBody>
      </p:sp>
      <p:sp>
        <p:nvSpPr>
          <p:cNvPr id="50194" name="Rectangle 192"/>
          <p:cNvSpPr>
            <a:spLocks noChangeArrowheads="1"/>
          </p:cNvSpPr>
          <p:nvPr/>
        </p:nvSpPr>
        <p:spPr bwMode="auto">
          <a:xfrm>
            <a:off x="1314450" y="968375"/>
            <a:ext cx="2120900" cy="225425"/>
          </a:xfrm>
          <a:prstGeom prst="rect">
            <a:avLst/>
          </a:prstGeom>
          <a:noFill/>
          <a:ln w="12700">
            <a:noFill/>
            <a:miter lim="800000"/>
            <a:headEnd/>
            <a:tailEnd/>
          </a:ln>
        </p:spPr>
        <p:txBody>
          <a:bodyPr wrap="none" lIns="73025" tIns="36512" rIns="73025" bIns="36512">
            <a:spAutoFit/>
          </a:bodyPr>
          <a:lstStyle/>
          <a:p>
            <a:pPr defTabSz="585788" eaLnBrk="0" hangingPunct="0"/>
            <a:r>
              <a:rPr lang="en-US" sz="1000" b="1"/>
              <a:t>2’,7’-dichlorofluorescin diacetate</a:t>
            </a:r>
          </a:p>
        </p:txBody>
      </p:sp>
      <p:sp>
        <p:nvSpPr>
          <p:cNvPr id="50195" name="Rectangle 193"/>
          <p:cNvSpPr>
            <a:spLocks noChangeArrowheads="1"/>
          </p:cNvSpPr>
          <p:nvPr/>
        </p:nvSpPr>
        <p:spPr bwMode="auto">
          <a:xfrm>
            <a:off x="5916613" y="2657475"/>
            <a:ext cx="1606550" cy="225425"/>
          </a:xfrm>
          <a:prstGeom prst="rect">
            <a:avLst/>
          </a:prstGeom>
          <a:noFill/>
          <a:ln w="12700">
            <a:noFill/>
            <a:miter lim="800000"/>
            <a:headEnd/>
            <a:tailEnd/>
          </a:ln>
        </p:spPr>
        <p:txBody>
          <a:bodyPr wrap="none" lIns="73025" tIns="36512" rIns="73025" bIns="36512">
            <a:spAutoFit/>
          </a:bodyPr>
          <a:lstStyle/>
          <a:p>
            <a:pPr defTabSz="585788" eaLnBrk="0" hangingPunct="0"/>
            <a:r>
              <a:rPr lang="en-US" sz="1000" b="1">
                <a:solidFill>
                  <a:schemeClr val="tx2"/>
                </a:solidFill>
              </a:rPr>
              <a:t>2’,7’-dichlorofluorescein</a:t>
            </a:r>
          </a:p>
        </p:txBody>
      </p:sp>
      <p:sp>
        <p:nvSpPr>
          <p:cNvPr id="50196" name="Rectangle 194"/>
          <p:cNvSpPr>
            <a:spLocks noChangeArrowheads="1"/>
          </p:cNvSpPr>
          <p:nvPr/>
        </p:nvSpPr>
        <p:spPr bwMode="auto">
          <a:xfrm>
            <a:off x="2665413" y="2479675"/>
            <a:ext cx="1060450" cy="225425"/>
          </a:xfrm>
          <a:prstGeom prst="rect">
            <a:avLst/>
          </a:prstGeom>
          <a:noFill/>
          <a:ln w="12700">
            <a:noFill/>
            <a:miter lim="800000"/>
            <a:headEnd/>
            <a:tailEnd/>
          </a:ln>
        </p:spPr>
        <p:txBody>
          <a:bodyPr wrap="none" lIns="73025" tIns="36512" rIns="73025" bIns="36512">
            <a:spAutoFit/>
          </a:bodyPr>
          <a:lstStyle/>
          <a:p>
            <a:pPr defTabSz="585788" eaLnBrk="0" hangingPunct="0"/>
            <a:r>
              <a:rPr lang="en-US" sz="1000">
                <a:latin typeface="Times New Roman" pitchFamily="18" charset="0"/>
              </a:rPr>
              <a:t>Cellular Esterases</a:t>
            </a:r>
          </a:p>
        </p:txBody>
      </p:sp>
      <p:sp>
        <p:nvSpPr>
          <p:cNvPr id="50197" name="Rectangle 195"/>
          <p:cNvSpPr>
            <a:spLocks noChangeArrowheads="1"/>
          </p:cNvSpPr>
          <p:nvPr/>
        </p:nvSpPr>
        <p:spPr bwMode="auto">
          <a:xfrm>
            <a:off x="4784725" y="3109913"/>
            <a:ext cx="498475" cy="271462"/>
          </a:xfrm>
          <a:prstGeom prst="rect">
            <a:avLst/>
          </a:prstGeom>
          <a:noFill/>
          <a:ln w="12700">
            <a:noFill/>
            <a:miter lim="800000"/>
            <a:headEnd/>
            <a:tailEnd/>
          </a:ln>
        </p:spPr>
        <p:txBody>
          <a:bodyPr wrap="none" lIns="73025" tIns="36512" rIns="73025" bIns="36512">
            <a:spAutoFit/>
          </a:bodyPr>
          <a:lstStyle/>
          <a:p>
            <a:pPr defTabSz="585788" eaLnBrk="0" hangingPunct="0"/>
            <a:r>
              <a:rPr lang="en-US" sz="1300">
                <a:latin typeface="Times New Roman" pitchFamily="18" charset="0"/>
              </a:rPr>
              <a:t>H</a:t>
            </a:r>
            <a:r>
              <a:rPr lang="en-US" sz="1300" baseline="-25000">
                <a:latin typeface="Times New Roman" pitchFamily="18" charset="0"/>
              </a:rPr>
              <a:t>2</a:t>
            </a:r>
            <a:r>
              <a:rPr lang="en-US" sz="1300">
                <a:latin typeface="Times New Roman" pitchFamily="18" charset="0"/>
              </a:rPr>
              <a:t>O</a:t>
            </a:r>
            <a:r>
              <a:rPr lang="en-US" sz="1300" baseline="-25000">
                <a:latin typeface="Times New Roman" pitchFamily="18" charset="0"/>
              </a:rPr>
              <a:t>2</a:t>
            </a:r>
          </a:p>
        </p:txBody>
      </p:sp>
      <p:sp>
        <p:nvSpPr>
          <p:cNvPr id="50198" name="Rectangle 196"/>
          <p:cNvSpPr>
            <a:spLocks noGrp="1" noChangeArrowheads="1"/>
          </p:cNvSpPr>
          <p:nvPr>
            <p:ph type="title"/>
          </p:nvPr>
        </p:nvSpPr>
        <p:spPr>
          <a:xfrm>
            <a:off x="5340350" y="509588"/>
            <a:ext cx="1863725" cy="422275"/>
          </a:xfrm>
        </p:spPr>
        <p:txBody>
          <a:bodyPr lIns="73025" tIns="36512" rIns="73025" bIns="36512"/>
          <a:lstStyle/>
          <a:p>
            <a:pPr defTabSz="577850" eaLnBrk="1" hangingPunct="1"/>
            <a:endParaRPr lang="en-US" smtClean="0"/>
          </a:p>
        </p:txBody>
      </p:sp>
      <p:grpSp>
        <p:nvGrpSpPr>
          <p:cNvPr id="50199" name="Group 197"/>
          <p:cNvGrpSpPr>
            <a:grpSpLocks/>
          </p:cNvGrpSpPr>
          <p:nvPr/>
        </p:nvGrpSpPr>
        <p:grpSpPr bwMode="auto">
          <a:xfrm>
            <a:off x="396875" y="3584575"/>
            <a:ext cx="2536825" cy="2562225"/>
            <a:chOff x="272" y="2168"/>
            <a:chExt cx="1742" cy="1549"/>
          </a:xfrm>
        </p:grpSpPr>
        <p:sp>
          <p:nvSpPr>
            <p:cNvPr id="50289" name="Freeform 198"/>
            <p:cNvSpPr>
              <a:spLocks/>
            </p:cNvSpPr>
            <p:nvPr/>
          </p:nvSpPr>
          <p:spPr bwMode="auto">
            <a:xfrm>
              <a:off x="272" y="2481"/>
              <a:ext cx="1742" cy="1236"/>
            </a:xfrm>
            <a:custGeom>
              <a:avLst/>
              <a:gdLst>
                <a:gd name="T0" fmla="*/ 1628 w 1742"/>
                <a:gd name="T1" fmla="*/ 479 h 1236"/>
                <a:gd name="T2" fmla="*/ 1618 w 1742"/>
                <a:gd name="T3" fmla="*/ 415 h 1236"/>
                <a:gd name="T4" fmla="*/ 1638 w 1742"/>
                <a:gd name="T5" fmla="*/ 320 h 1236"/>
                <a:gd name="T6" fmla="*/ 1663 w 1742"/>
                <a:gd name="T7" fmla="*/ 255 h 1236"/>
                <a:gd name="T8" fmla="*/ 1687 w 1742"/>
                <a:gd name="T9" fmla="*/ 181 h 1236"/>
                <a:gd name="T10" fmla="*/ 1707 w 1742"/>
                <a:gd name="T11" fmla="*/ 108 h 1236"/>
                <a:gd name="T12" fmla="*/ 1677 w 1742"/>
                <a:gd name="T13" fmla="*/ 48 h 1236"/>
                <a:gd name="T14" fmla="*/ 1599 w 1742"/>
                <a:gd name="T15" fmla="*/ 22 h 1236"/>
                <a:gd name="T16" fmla="*/ 1506 w 1742"/>
                <a:gd name="T17" fmla="*/ 9 h 1236"/>
                <a:gd name="T18" fmla="*/ 1412 w 1742"/>
                <a:gd name="T19" fmla="*/ 4 h 1236"/>
                <a:gd name="T20" fmla="*/ 1334 w 1742"/>
                <a:gd name="T21" fmla="*/ 17 h 1236"/>
                <a:gd name="T22" fmla="*/ 1251 w 1742"/>
                <a:gd name="T23" fmla="*/ 65 h 1236"/>
                <a:gd name="T24" fmla="*/ 1172 w 1742"/>
                <a:gd name="T25" fmla="*/ 117 h 1236"/>
                <a:gd name="T26" fmla="*/ 1094 w 1742"/>
                <a:gd name="T27" fmla="*/ 117 h 1236"/>
                <a:gd name="T28" fmla="*/ 1020 w 1742"/>
                <a:gd name="T29" fmla="*/ 121 h 1236"/>
                <a:gd name="T30" fmla="*/ 947 w 1742"/>
                <a:gd name="T31" fmla="*/ 117 h 1236"/>
                <a:gd name="T32" fmla="*/ 858 w 1742"/>
                <a:gd name="T33" fmla="*/ 99 h 1236"/>
                <a:gd name="T34" fmla="*/ 765 w 1742"/>
                <a:gd name="T35" fmla="*/ 82 h 1236"/>
                <a:gd name="T36" fmla="*/ 687 w 1742"/>
                <a:gd name="T37" fmla="*/ 82 h 1236"/>
                <a:gd name="T38" fmla="*/ 593 w 1742"/>
                <a:gd name="T39" fmla="*/ 86 h 1236"/>
                <a:gd name="T40" fmla="*/ 515 w 1742"/>
                <a:gd name="T41" fmla="*/ 86 h 1236"/>
                <a:gd name="T42" fmla="*/ 432 w 1742"/>
                <a:gd name="T43" fmla="*/ 91 h 1236"/>
                <a:gd name="T44" fmla="*/ 358 w 1742"/>
                <a:gd name="T45" fmla="*/ 104 h 1236"/>
                <a:gd name="T46" fmla="*/ 284 w 1742"/>
                <a:gd name="T47" fmla="*/ 125 h 1236"/>
                <a:gd name="T48" fmla="*/ 206 w 1742"/>
                <a:gd name="T49" fmla="*/ 160 h 1236"/>
                <a:gd name="T50" fmla="*/ 137 w 1742"/>
                <a:gd name="T51" fmla="*/ 220 h 1236"/>
                <a:gd name="T52" fmla="*/ 93 w 1742"/>
                <a:gd name="T53" fmla="*/ 294 h 1236"/>
                <a:gd name="T54" fmla="*/ 44 w 1742"/>
                <a:gd name="T55" fmla="*/ 367 h 1236"/>
                <a:gd name="T56" fmla="*/ 25 w 1742"/>
                <a:gd name="T57" fmla="*/ 445 h 1236"/>
                <a:gd name="T58" fmla="*/ 0 w 1742"/>
                <a:gd name="T59" fmla="*/ 518 h 1236"/>
                <a:gd name="T60" fmla="*/ 5 w 1742"/>
                <a:gd name="T61" fmla="*/ 643 h 1236"/>
                <a:gd name="T62" fmla="*/ 10 w 1742"/>
                <a:gd name="T63" fmla="*/ 708 h 1236"/>
                <a:gd name="T64" fmla="*/ 15 w 1742"/>
                <a:gd name="T65" fmla="*/ 786 h 1236"/>
                <a:gd name="T66" fmla="*/ 44 w 1742"/>
                <a:gd name="T67" fmla="*/ 859 h 1236"/>
                <a:gd name="T68" fmla="*/ 69 w 1742"/>
                <a:gd name="T69" fmla="*/ 924 h 1236"/>
                <a:gd name="T70" fmla="*/ 113 w 1742"/>
                <a:gd name="T71" fmla="*/ 993 h 1236"/>
                <a:gd name="T72" fmla="*/ 172 w 1742"/>
                <a:gd name="T73" fmla="*/ 1058 h 1236"/>
                <a:gd name="T74" fmla="*/ 397 w 1742"/>
                <a:gd name="T75" fmla="*/ 1153 h 1236"/>
                <a:gd name="T76" fmla="*/ 598 w 1742"/>
                <a:gd name="T77" fmla="*/ 1183 h 1236"/>
                <a:gd name="T78" fmla="*/ 755 w 1742"/>
                <a:gd name="T79" fmla="*/ 1222 h 1236"/>
                <a:gd name="T80" fmla="*/ 893 w 1742"/>
                <a:gd name="T81" fmla="*/ 1231 h 1236"/>
                <a:gd name="T82" fmla="*/ 981 w 1742"/>
                <a:gd name="T83" fmla="*/ 1226 h 1236"/>
                <a:gd name="T84" fmla="*/ 1059 w 1742"/>
                <a:gd name="T85" fmla="*/ 1218 h 1236"/>
                <a:gd name="T86" fmla="*/ 1138 w 1742"/>
                <a:gd name="T87" fmla="*/ 1209 h 1236"/>
                <a:gd name="T88" fmla="*/ 1211 w 1742"/>
                <a:gd name="T89" fmla="*/ 1196 h 1236"/>
                <a:gd name="T90" fmla="*/ 1290 w 1742"/>
                <a:gd name="T91" fmla="*/ 1162 h 1236"/>
                <a:gd name="T92" fmla="*/ 1373 w 1742"/>
                <a:gd name="T93" fmla="*/ 1123 h 1236"/>
                <a:gd name="T94" fmla="*/ 1447 w 1742"/>
                <a:gd name="T95" fmla="*/ 1110 h 1236"/>
                <a:gd name="T96" fmla="*/ 1520 w 1742"/>
                <a:gd name="T97" fmla="*/ 1097 h 1236"/>
                <a:gd name="T98" fmla="*/ 1594 w 1742"/>
                <a:gd name="T99" fmla="*/ 1058 h 1236"/>
                <a:gd name="T100" fmla="*/ 1667 w 1742"/>
                <a:gd name="T101" fmla="*/ 1002 h 1236"/>
                <a:gd name="T102" fmla="*/ 1712 w 1742"/>
                <a:gd name="T103" fmla="*/ 928 h 1236"/>
                <a:gd name="T104" fmla="*/ 1731 w 1742"/>
                <a:gd name="T105" fmla="*/ 864 h 1236"/>
                <a:gd name="T106" fmla="*/ 1741 w 1742"/>
                <a:gd name="T107" fmla="*/ 795 h 1236"/>
                <a:gd name="T108" fmla="*/ 1731 w 1742"/>
                <a:gd name="T109" fmla="*/ 725 h 1236"/>
                <a:gd name="T110" fmla="*/ 1697 w 1742"/>
                <a:gd name="T111" fmla="*/ 656 h 1236"/>
                <a:gd name="T112" fmla="*/ 1653 w 1742"/>
                <a:gd name="T113" fmla="*/ 587 h 12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42"/>
                <a:gd name="T172" fmla="*/ 0 h 1236"/>
                <a:gd name="T173" fmla="*/ 1742 w 1742"/>
                <a:gd name="T174" fmla="*/ 1236 h 12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42" h="1236">
                  <a:moveTo>
                    <a:pt x="1638" y="531"/>
                  </a:moveTo>
                  <a:lnTo>
                    <a:pt x="1643" y="518"/>
                  </a:lnTo>
                  <a:lnTo>
                    <a:pt x="1638" y="505"/>
                  </a:lnTo>
                  <a:lnTo>
                    <a:pt x="1633" y="492"/>
                  </a:lnTo>
                  <a:lnTo>
                    <a:pt x="1628" y="479"/>
                  </a:lnTo>
                  <a:lnTo>
                    <a:pt x="1623" y="466"/>
                  </a:lnTo>
                  <a:lnTo>
                    <a:pt x="1623" y="453"/>
                  </a:lnTo>
                  <a:lnTo>
                    <a:pt x="1618" y="440"/>
                  </a:lnTo>
                  <a:lnTo>
                    <a:pt x="1618" y="428"/>
                  </a:lnTo>
                  <a:lnTo>
                    <a:pt x="1618" y="415"/>
                  </a:lnTo>
                  <a:lnTo>
                    <a:pt x="1623" y="397"/>
                  </a:lnTo>
                  <a:lnTo>
                    <a:pt x="1628" y="380"/>
                  </a:lnTo>
                  <a:lnTo>
                    <a:pt x="1628" y="354"/>
                  </a:lnTo>
                  <a:lnTo>
                    <a:pt x="1633" y="337"/>
                  </a:lnTo>
                  <a:lnTo>
                    <a:pt x="1638" y="320"/>
                  </a:lnTo>
                  <a:lnTo>
                    <a:pt x="1643" y="307"/>
                  </a:lnTo>
                  <a:lnTo>
                    <a:pt x="1648" y="294"/>
                  </a:lnTo>
                  <a:lnTo>
                    <a:pt x="1648" y="281"/>
                  </a:lnTo>
                  <a:lnTo>
                    <a:pt x="1658" y="268"/>
                  </a:lnTo>
                  <a:lnTo>
                    <a:pt x="1663" y="255"/>
                  </a:lnTo>
                  <a:lnTo>
                    <a:pt x="1667" y="242"/>
                  </a:lnTo>
                  <a:lnTo>
                    <a:pt x="1672" y="225"/>
                  </a:lnTo>
                  <a:lnTo>
                    <a:pt x="1677" y="207"/>
                  </a:lnTo>
                  <a:lnTo>
                    <a:pt x="1687" y="194"/>
                  </a:lnTo>
                  <a:lnTo>
                    <a:pt x="1687" y="181"/>
                  </a:lnTo>
                  <a:lnTo>
                    <a:pt x="1692" y="168"/>
                  </a:lnTo>
                  <a:lnTo>
                    <a:pt x="1702" y="155"/>
                  </a:lnTo>
                  <a:lnTo>
                    <a:pt x="1702" y="138"/>
                  </a:lnTo>
                  <a:lnTo>
                    <a:pt x="1707" y="125"/>
                  </a:lnTo>
                  <a:lnTo>
                    <a:pt x="1707" y="108"/>
                  </a:lnTo>
                  <a:lnTo>
                    <a:pt x="1712" y="95"/>
                  </a:lnTo>
                  <a:lnTo>
                    <a:pt x="1712" y="82"/>
                  </a:lnTo>
                  <a:lnTo>
                    <a:pt x="1702" y="69"/>
                  </a:lnTo>
                  <a:lnTo>
                    <a:pt x="1692" y="56"/>
                  </a:lnTo>
                  <a:lnTo>
                    <a:pt x="1677" y="48"/>
                  </a:lnTo>
                  <a:lnTo>
                    <a:pt x="1663" y="39"/>
                  </a:lnTo>
                  <a:lnTo>
                    <a:pt x="1648" y="30"/>
                  </a:lnTo>
                  <a:lnTo>
                    <a:pt x="1633" y="30"/>
                  </a:lnTo>
                  <a:lnTo>
                    <a:pt x="1613" y="26"/>
                  </a:lnTo>
                  <a:lnTo>
                    <a:pt x="1599" y="22"/>
                  </a:lnTo>
                  <a:lnTo>
                    <a:pt x="1584" y="22"/>
                  </a:lnTo>
                  <a:lnTo>
                    <a:pt x="1569" y="17"/>
                  </a:lnTo>
                  <a:lnTo>
                    <a:pt x="1555" y="13"/>
                  </a:lnTo>
                  <a:lnTo>
                    <a:pt x="1520" y="9"/>
                  </a:lnTo>
                  <a:lnTo>
                    <a:pt x="1506" y="9"/>
                  </a:lnTo>
                  <a:lnTo>
                    <a:pt x="1491" y="4"/>
                  </a:lnTo>
                  <a:lnTo>
                    <a:pt x="1476" y="4"/>
                  </a:lnTo>
                  <a:lnTo>
                    <a:pt x="1442" y="0"/>
                  </a:lnTo>
                  <a:lnTo>
                    <a:pt x="1427" y="0"/>
                  </a:lnTo>
                  <a:lnTo>
                    <a:pt x="1412" y="4"/>
                  </a:lnTo>
                  <a:lnTo>
                    <a:pt x="1398" y="4"/>
                  </a:lnTo>
                  <a:lnTo>
                    <a:pt x="1383" y="9"/>
                  </a:lnTo>
                  <a:lnTo>
                    <a:pt x="1368" y="9"/>
                  </a:lnTo>
                  <a:lnTo>
                    <a:pt x="1349" y="13"/>
                  </a:lnTo>
                  <a:lnTo>
                    <a:pt x="1334" y="17"/>
                  </a:lnTo>
                  <a:lnTo>
                    <a:pt x="1314" y="22"/>
                  </a:lnTo>
                  <a:lnTo>
                    <a:pt x="1295" y="35"/>
                  </a:lnTo>
                  <a:lnTo>
                    <a:pt x="1280" y="43"/>
                  </a:lnTo>
                  <a:lnTo>
                    <a:pt x="1260" y="52"/>
                  </a:lnTo>
                  <a:lnTo>
                    <a:pt x="1251" y="65"/>
                  </a:lnTo>
                  <a:lnTo>
                    <a:pt x="1231" y="78"/>
                  </a:lnTo>
                  <a:lnTo>
                    <a:pt x="1216" y="91"/>
                  </a:lnTo>
                  <a:lnTo>
                    <a:pt x="1202" y="99"/>
                  </a:lnTo>
                  <a:lnTo>
                    <a:pt x="1187" y="108"/>
                  </a:lnTo>
                  <a:lnTo>
                    <a:pt x="1172" y="117"/>
                  </a:lnTo>
                  <a:lnTo>
                    <a:pt x="1157" y="117"/>
                  </a:lnTo>
                  <a:lnTo>
                    <a:pt x="1143" y="117"/>
                  </a:lnTo>
                  <a:lnTo>
                    <a:pt x="1123" y="117"/>
                  </a:lnTo>
                  <a:lnTo>
                    <a:pt x="1108" y="117"/>
                  </a:lnTo>
                  <a:lnTo>
                    <a:pt x="1094" y="117"/>
                  </a:lnTo>
                  <a:lnTo>
                    <a:pt x="1079" y="117"/>
                  </a:lnTo>
                  <a:lnTo>
                    <a:pt x="1064" y="121"/>
                  </a:lnTo>
                  <a:lnTo>
                    <a:pt x="1050" y="121"/>
                  </a:lnTo>
                  <a:lnTo>
                    <a:pt x="1035" y="121"/>
                  </a:lnTo>
                  <a:lnTo>
                    <a:pt x="1020" y="121"/>
                  </a:lnTo>
                  <a:lnTo>
                    <a:pt x="1005" y="121"/>
                  </a:lnTo>
                  <a:lnTo>
                    <a:pt x="991" y="121"/>
                  </a:lnTo>
                  <a:lnTo>
                    <a:pt x="976" y="117"/>
                  </a:lnTo>
                  <a:lnTo>
                    <a:pt x="961" y="117"/>
                  </a:lnTo>
                  <a:lnTo>
                    <a:pt x="947" y="117"/>
                  </a:lnTo>
                  <a:lnTo>
                    <a:pt x="927" y="117"/>
                  </a:lnTo>
                  <a:lnTo>
                    <a:pt x="912" y="117"/>
                  </a:lnTo>
                  <a:lnTo>
                    <a:pt x="893" y="112"/>
                  </a:lnTo>
                  <a:lnTo>
                    <a:pt x="878" y="108"/>
                  </a:lnTo>
                  <a:lnTo>
                    <a:pt x="858" y="99"/>
                  </a:lnTo>
                  <a:lnTo>
                    <a:pt x="844" y="91"/>
                  </a:lnTo>
                  <a:lnTo>
                    <a:pt x="829" y="91"/>
                  </a:lnTo>
                  <a:lnTo>
                    <a:pt x="794" y="86"/>
                  </a:lnTo>
                  <a:lnTo>
                    <a:pt x="780" y="82"/>
                  </a:lnTo>
                  <a:lnTo>
                    <a:pt x="765" y="82"/>
                  </a:lnTo>
                  <a:lnTo>
                    <a:pt x="750" y="78"/>
                  </a:lnTo>
                  <a:lnTo>
                    <a:pt x="736" y="78"/>
                  </a:lnTo>
                  <a:lnTo>
                    <a:pt x="721" y="78"/>
                  </a:lnTo>
                  <a:lnTo>
                    <a:pt x="706" y="78"/>
                  </a:lnTo>
                  <a:lnTo>
                    <a:pt x="687" y="82"/>
                  </a:lnTo>
                  <a:lnTo>
                    <a:pt x="672" y="86"/>
                  </a:lnTo>
                  <a:lnTo>
                    <a:pt x="657" y="86"/>
                  </a:lnTo>
                  <a:lnTo>
                    <a:pt x="638" y="86"/>
                  </a:lnTo>
                  <a:lnTo>
                    <a:pt x="608" y="86"/>
                  </a:lnTo>
                  <a:lnTo>
                    <a:pt x="593" y="86"/>
                  </a:lnTo>
                  <a:lnTo>
                    <a:pt x="579" y="86"/>
                  </a:lnTo>
                  <a:lnTo>
                    <a:pt x="559" y="86"/>
                  </a:lnTo>
                  <a:lnTo>
                    <a:pt x="544" y="86"/>
                  </a:lnTo>
                  <a:lnTo>
                    <a:pt x="530" y="86"/>
                  </a:lnTo>
                  <a:lnTo>
                    <a:pt x="515" y="86"/>
                  </a:lnTo>
                  <a:lnTo>
                    <a:pt x="495" y="91"/>
                  </a:lnTo>
                  <a:lnTo>
                    <a:pt x="476" y="91"/>
                  </a:lnTo>
                  <a:lnTo>
                    <a:pt x="461" y="91"/>
                  </a:lnTo>
                  <a:lnTo>
                    <a:pt x="446" y="91"/>
                  </a:lnTo>
                  <a:lnTo>
                    <a:pt x="432" y="91"/>
                  </a:lnTo>
                  <a:lnTo>
                    <a:pt x="417" y="95"/>
                  </a:lnTo>
                  <a:lnTo>
                    <a:pt x="402" y="95"/>
                  </a:lnTo>
                  <a:lnTo>
                    <a:pt x="387" y="99"/>
                  </a:lnTo>
                  <a:lnTo>
                    <a:pt x="373" y="99"/>
                  </a:lnTo>
                  <a:lnTo>
                    <a:pt x="358" y="104"/>
                  </a:lnTo>
                  <a:lnTo>
                    <a:pt x="343" y="108"/>
                  </a:lnTo>
                  <a:lnTo>
                    <a:pt x="329" y="112"/>
                  </a:lnTo>
                  <a:lnTo>
                    <a:pt x="314" y="117"/>
                  </a:lnTo>
                  <a:lnTo>
                    <a:pt x="299" y="121"/>
                  </a:lnTo>
                  <a:lnTo>
                    <a:pt x="284" y="125"/>
                  </a:lnTo>
                  <a:lnTo>
                    <a:pt x="265" y="130"/>
                  </a:lnTo>
                  <a:lnTo>
                    <a:pt x="250" y="134"/>
                  </a:lnTo>
                  <a:lnTo>
                    <a:pt x="235" y="143"/>
                  </a:lnTo>
                  <a:lnTo>
                    <a:pt x="221" y="151"/>
                  </a:lnTo>
                  <a:lnTo>
                    <a:pt x="206" y="160"/>
                  </a:lnTo>
                  <a:lnTo>
                    <a:pt x="191" y="168"/>
                  </a:lnTo>
                  <a:lnTo>
                    <a:pt x="172" y="181"/>
                  </a:lnTo>
                  <a:lnTo>
                    <a:pt x="157" y="194"/>
                  </a:lnTo>
                  <a:lnTo>
                    <a:pt x="147" y="207"/>
                  </a:lnTo>
                  <a:lnTo>
                    <a:pt x="137" y="220"/>
                  </a:lnTo>
                  <a:lnTo>
                    <a:pt x="128" y="233"/>
                  </a:lnTo>
                  <a:lnTo>
                    <a:pt x="123" y="246"/>
                  </a:lnTo>
                  <a:lnTo>
                    <a:pt x="113" y="263"/>
                  </a:lnTo>
                  <a:lnTo>
                    <a:pt x="98" y="281"/>
                  </a:lnTo>
                  <a:lnTo>
                    <a:pt x="93" y="294"/>
                  </a:lnTo>
                  <a:lnTo>
                    <a:pt x="78" y="311"/>
                  </a:lnTo>
                  <a:lnTo>
                    <a:pt x="69" y="324"/>
                  </a:lnTo>
                  <a:lnTo>
                    <a:pt x="59" y="341"/>
                  </a:lnTo>
                  <a:lnTo>
                    <a:pt x="49" y="354"/>
                  </a:lnTo>
                  <a:lnTo>
                    <a:pt x="44" y="367"/>
                  </a:lnTo>
                  <a:lnTo>
                    <a:pt x="39" y="384"/>
                  </a:lnTo>
                  <a:lnTo>
                    <a:pt x="34" y="402"/>
                  </a:lnTo>
                  <a:lnTo>
                    <a:pt x="34" y="415"/>
                  </a:lnTo>
                  <a:lnTo>
                    <a:pt x="29" y="428"/>
                  </a:lnTo>
                  <a:lnTo>
                    <a:pt x="25" y="445"/>
                  </a:lnTo>
                  <a:lnTo>
                    <a:pt x="20" y="458"/>
                  </a:lnTo>
                  <a:lnTo>
                    <a:pt x="15" y="471"/>
                  </a:lnTo>
                  <a:lnTo>
                    <a:pt x="5" y="488"/>
                  </a:lnTo>
                  <a:lnTo>
                    <a:pt x="0" y="505"/>
                  </a:lnTo>
                  <a:lnTo>
                    <a:pt x="0" y="518"/>
                  </a:lnTo>
                  <a:lnTo>
                    <a:pt x="0" y="548"/>
                  </a:lnTo>
                  <a:lnTo>
                    <a:pt x="0" y="579"/>
                  </a:lnTo>
                  <a:lnTo>
                    <a:pt x="0" y="613"/>
                  </a:lnTo>
                  <a:lnTo>
                    <a:pt x="0" y="626"/>
                  </a:lnTo>
                  <a:lnTo>
                    <a:pt x="5" y="643"/>
                  </a:lnTo>
                  <a:lnTo>
                    <a:pt x="5" y="656"/>
                  </a:lnTo>
                  <a:lnTo>
                    <a:pt x="5" y="669"/>
                  </a:lnTo>
                  <a:lnTo>
                    <a:pt x="10" y="682"/>
                  </a:lnTo>
                  <a:lnTo>
                    <a:pt x="10" y="695"/>
                  </a:lnTo>
                  <a:lnTo>
                    <a:pt x="10" y="708"/>
                  </a:lnTo>
                  <a:lnTo>
                    <a:pt x="10" y="725"/>
                  </a:lnTo>
                  <a:lnTo>
                    <a:pt x="10" y="743"/>
                  </a:lnTo>
                  <a:lnTo>
                    <a:pt x="10" y="756"/>
                  </a:lnTo>
                  <a:lnTo>
                    <a:pt x="10" y="769"/>
                  </a:lnTo>
                  <a:lnTo>
                    <a:pt x="15" y="786"/>
                  </a:lnTo>
                  <a:lnTo>
                    <a:pt x="20" y="799"/>
                  </a:lnTo>
                  <a:lnTo>
                    <a:pt x="25" y="816"/>
                  </a:lnTo>
                  <a:lnTo>
                    <a:pt x="29" y="829"/>
                  </a:lnTo>
                  <a:lnTo>
                    <a:pt x="34" y="842"/>
                  </a:lnTo>
                  <a:lnTo>
                    <a:pt x="44" y="859"/>
                  </a:lnTo>
                  <a:lnTo>
                    <a:pt x="49" y="872"/>
                  </a:lnTo>
                  <a:lnTo>
                    <a:pt x="54" y="885"/>
                  </a:lnTo>
                  <a:lnTo>
                    <a:pt x="59" y="898"/>
                  </a:lnTo>
                  <a:lnTo>
                    <a:pt x="69" y="911"/>
                  </a:lnTo>
                  <a:lnTo>
                    <a:pt x="69" y="924"/>
                  </a:lnTo>
                  <a:lnTo>
                    <a:pt x="74" y="937"/>
                  </a:lnTo>
                  <a:lnTo>
                    <a:pt x="83" y="950"/>
                  </a:lnTo>
                  <a:lnTo>
                    <a:pt x="93" y="963"/>
                  </a:lnTo>
                  <a:lnTo>
                    <a:pt x="103" y="980"/>
                  </a:lnTo>
                  <a:lnTo>
                    <a:pt x="113" y="993"/>
                  </a:lnTo>
                  <a:lnTo>
                    <a:pt x="123" y="1006"/>
                  </a:lnTo>
                  <a:lnTo>
                    <a:pt x="137" y="1019"/>
                  </a:lnTo>
                  <a:lnTo>
                    <a:pt x="147" y="1032"/>
                  </a:lnTo>
                  <a:lnTo>
                    <a:pt x="157" y="1045"/>
                  </a:lnTo>
                  <a:lnTo>
                    <a:pt x="172" y="1058"/>
                  </a:lnTo>
                  <a:lnTo>
                    <a:pt x="216" y="1088"/>
                  </a:lnTo>
                  <a:lnTo>
                    <a:pt x="275" y="1123"/>
                  </a:lnTo>
                  <a:lnTo>
                    <a:pt x="304" y="1131"/>
                  </a:lnTo>
                  <a:lnTo>
                    <a:pt x="348" y="1144"/>
                  </a:lnTo>
                  <a:lnTo>
                    <a:pt x="397" y="1153"/>
                  </a:lnTo>
                  <a:lnTo>
                    <a:pt x="436" y="1157"/>
                  </a:lnTo>
                  <a:lnTo>
                    <a:pt x="486" y="1166"/>
                  </a:lnTo>
                  <a:lnTo>
                    <a:pt x="535" y="1170"/>
                  </a:lnTo>
                  <a:lnTo>
                    <a:pt x="564" y="1179"/>
                  </a:lnTo>
                  <a:lnTo>
                    <a:pt x="598" y="1183"/>
                  </a:lnTo>
                  <a:lnTo>
                    <a:pt x="647" y="1192"/>
                  </a:lnTo>
                  <a:lnTo>
                    <a:pt x="662" y="1196"/>
                  </a:lnTo>
                  <a:lnTo>
                    <a:pt x="711" y="1209"/>
                  </a:lnTo>
                  <a:lnTo>
                    <a:pt x="741" y="1218"/>
                  </a:lnTo>
                  <a:lnTo>
                    <a:pt x="755" y="1222"/>
                  </a:lnTo>
                  <a:lnTo>
                    <a:pt x="785" y="1222"/>
                  </a:lnTo>
                  <a:lnTo>
                    <a:pt x="799" y="1226"/>
                  </a:lnTo>
                  <a:lnTo>
                    <a:pt x="848" y="1231"/>
                  </a:lnTo>
                  <a:lnTo>
                    <a:pt x="878" y="1231"/>
                  </a:lnTo>
                  <a:lnTo>
                    <a:pt x="893" y="1231"/>
                  </a:lnTo>
                  <a:lnTo>
                    <a:pt x="907" y="1235"/>
                  </a:lnTo>
                  <a:lnTo>
                    <a:pt x="927" y="1235"/>
                  </a:lnTo>
                  <a:lnTo>
                    <a:pt x="942" y="1235"/>
                  </a:lnTo>
                  <a:lnTo>
                    <a:pt x="961" y="1231"/>
                  </a:lnTo>
                  <a:lnTo>
                    <a:pt x="981" y="1226"/>
                  </a:lnTo>
                  <a:lnTo>
                    <a:pt x="996" y="1226"/>
                  </a:lnTo>
                  <a:lnTo>
                    <a:pt x="1010" y="1222"/>
                  </a:lnTo>
                  <a:lnTo>
                    <a:pt x="1025" y="1222"/>
                  </a:lnTo>
                  <a:lnTo>
                    <a:pt x="1040" y="1218"/>
                  </a:lnTo>
                  <a:lnTo>
                    <a:pt x="1059" y="1218"/>
                  </a:lnTo>
                  <a:lnTo>
                    <a:pt x="1074" y="1218"/>
                  </a:lnTo>
                  <a:lnTo>
                    <a:pt x="1094" y="1213"/>
                  </a:lnTo>
                  <a:lnTo>
                    <a:pt x="1108" y="1213"/>
                  </a:lnTo>
                  <a:lnTo>
                    <a:pt x="1123" y="1213"/>
                  </a:lnTo>
                  <a:lnTo>
                    <a:pt x="1138" y="1209"/>
                  </a:lnTo>
                  <a:lnTo>
                    <a:pt x="1152" y="1205"/>
                  </a:lnTo>
                  <a:lnTo>
                    <a:pt x="1167" y="1205"/>
                  </a:lnTo>
                  <a:lnTo>
                    <a:pt x="1182" y="1200"/>
                  </a:lnTo>
                  <a:lnTo>
                    <a:pt x="1197" y="1196"/>
                  </a:lnTo>
                  <a:lnTo>
                    <a:pt x="1211" y="1196"/>
                  </a:lnTo>
                  <a:lnTo>
                    <a:pt x="1226" y="1192"/>
                  </a:lnTo>
                  <a:lnTo>
                    <a:pt x="1241" y="1188"/>
                  </a:lnTo>
                  <a:lnTo>
                    <a:pt x="1255" y="1179"/>
                  </a:lnTo>
                  <a:lnTo>
                    <a:pt x="1270" y="1170"/>
                  </a:lnTo>
                  <a:lnTo>
                    <a:pt x="1290" y="1162"/>
                  </a:lnTo>
                  <a:lnTo>
                    <a:pt x="1305" y="1149"/>
                  </a:lnTo>
                  <a:lnTo>
                    <a:pt x="1319" y="1144"/>
                  </a:lnTo>
                  <a:lnTo>
                    <a:pt x="1339" y="1136"/>
                  </a:lnTo>
                  <a:lnTo>
                    <a:pt x="1354" y="1127"/>
                  </a:lnTo>
                  <a:lnTo>
                    <a:pt x="1373" y="1123"/>
                  </a:lnTo>
                  <a:lnTo>
                    <a:pt x="1388" y="1118"/>
                  </a:lnTo>
                  <a:lnTo>
                    <a:pt x="1403" y="1118"/>
                  </a:lnTo>
                  <a:lnTo>
                    <a:pt x="1417" y="1114"/>
                  </a:lnTo>
                  <a:lnTo>
                    <a:pt x="1432" y="1114"/>
                  </a:lnTo>
                  <a:lnTo>
                    <a:pt x="1447" y="1110"/>
                  </a:lnTo>
                  <a:lnTo>
                    <a:pt x="1461" y="1110"/>
                  </a:lnTo>
                  <a:lnTo>
                    <a:pt x="1476" y="1105"/>
                  </a:lnTo>
                  <a:lnTo>
                    <a:pt x="1491" y="1101"/>
                  </a:lnTo>
                  <a:lnTo>
                    <a:pt x="1506" y="1097"/>
                  </a:lnTo>
                  <a:lnTo>
                    <a:pt x="1520" y="1097"/>
                  </a:lnTo>
                  <a:lnTo>
                    <a:pt x="1535" y="1088"/>
                  </a:lnTo>
                  <a:lnTo>
                    <a:pt x="1550" y="1084"/>
                  </a:lnTo>
                  <a:lnTo>
                    <a:pt x="1564" y="1075"/>
                  </a:lnTo>
                  <a:lnTo>
                    <a:pt x="1579" y="1067"/>
                  </a:lnTo>
                  <a:lnTo>
                    <a:pt x="1594" y="1058"/>
                  </a:lnTo>
                  <a:lnTo>
                    <a:pt x="1609" y="1045"/>
                  </a:lnTo>
                  <a:lnTo>
                    <a:pt x="1623" y="1036"/>
                  </a:lnTo>
                  <a:lnTo>
                    <a:pt x="1638" y="1028"/>
                  </a:lnTo>
                  <a:lnTo>
                    <a:pt x="1653" y="1019"/>
                  </a:lnTo>
                  <a:lnTo>
                    <a:pt x="1667" y="1002"/>
                  </a:lnTo>
                  <a:lnTo>
                    <a:pt x="1682" y="989"/>
                  </a:lnTo>
                  <a:lnTo>
                    <a:pt x="1692" y="972"/>
                  </a:lnTo>
                  <a:lnTo>
                    <a:pt x="1697" y="959"/>
                  </a:lnTo>
                  <a:lnTo>
                    <a:pt x="1707" y="946"/>
                  </a:lnTo>
                  <a:lnTo>
                    <a:pt x="1712" y="928"/>
                  </a:lnTo>
                  <a:lnTo>
                    <a:pt x="1716" y="915"/>
                  </a:lnTo>
                  <a:lnTo>
                    <a:pt x="1721" y="903"/>
                  </a:lnTo>
                  <a:lnTo>
                    <a:pt x="1726" y="890"/>
                  </a:lnTo>
                  <a:lnTo>
                    <a:pt x="1726" y="877"/>
                  </a:lnTo>
                  <a:lnTo>
                    <a:pt x="1731" y="864"/>
                  </a:lnTo>
                  <a:lnTo>
                    <a:pt x="1736" y="851"/>
                  </a:lnTo>
                  <a:lnTo>
                    <a:pt x="1741" y="838"/>
                  </a:lnTo>
                  <a:lnTo>
                    <a:pt x="1741" y="825"/>
                  </a:lnTo>
                  <a:lnTo>
                    <a:pt x="1741" y="808"/>
                  </a:lnTo>
                  <a:lnTo>
                    <a:pt x="1741" y="795"/>
                  </a:lnTo>
                  <a:lnTo>
                    <a:pt x="1741" y="782"/>
                  </a:lnTo>
                  <a:lnTo>
                    <a:pt x="1741" y="769"/>
                  </a:lnTo>
                  <a:lnTo>
                    <a:pt x="1736" y="756"/>
                  </a:lnTo>
                  <a:lnTo>
                    <a:pt x="1731" y="738"/>
                  </a:lnTo>
                  <a:lnTo>
                    <a:pt x="1731" y="725"/>
                  </a:lnTo>
                  <a:lnTo>
                    <a:pt x="1726" y="713"/>
                  </a:lnTo>
                  <a:lnTo>
                    <a:pt x="1721" y="695"/>
                  </a:lnTo>
                  <a:lnTo>
                    <a:pt x="1712" y="682"/>
                  </a:lnTo>
                  <a:lnTo>
                    <a:pt x="1707" y="669"/>
                  </a:lnTo>
                  <a:lnTo>
                    <a:pt x="1697" y="656"/>
                  </a:lnTo>
                  <a:lnTo>
                    <a:pt x="1692" y="643"/>
                  </a:lnTo>
                  <a:lnTo>
                    <a:pt x="1682" y="630"/>
                  </a:lnTo>
                  <a:lnTo>
                    <a:pt x="1672" y="618"/>
                  </a:lnTo>
                  <a:lnTo>
                    <a:pt x="1663" y="600"/>
                  </a:lnTo>
                  <a:lnTo>
                    <a:pt x="1653" y="587"/>
                  </a:lnTo>
                  <a:lnTo>
                    <a:pt x="1653" y="574"/>
                  </a:lnTo>
                  <a:lnTo>
                    <a:pt x="1643" y="557"/>
                  </a:lnTo>
                  <a:lnTo>
                    <a:pt x="1643" y="544"/>
                  </a:lnTo>
                  <a:lnTo>
                    <a:pt x="1638" y="531"/>
                  </a:lnTo>
                </a:path>
              </a:pathLst>
            </a:custGeom>
            <a:gradFill rotWithShape="0">
              <a:gsLst>
                <a:gs pos="0">
                  <a:srgbClr val="C1CEFF"/>
                </a:gs>
                <a:gs pos="100000">
                  <a:srgbClr val="ADB9E5"/>
                </a:gs>
              </a:gsLst>
              <a:path path="rect">
                <a:fillToRect r="100000" b="100000"/>
              </a:path>
            </a:gradFill>
            <a:ln w="25400" cap="rnd" cmpd="sng">
              <a:solidFill>
                <a:schemeClr val="bg2"/>
              </a:solidFill>
              <a:prstDash val="solid"/>
              <a:round/>
              <a:headEnd type="triangle" w="med" len="med"/>
              <a:tailEnd type="none" w="med" len="med"/>
            </a:ln>
          </p:spPr>
          <p:txBody>
            <a:bodyPr/>
            <a:lstStyle/>
            <a:p>
              <a:endParaRPr lang="en-US"/>
            </a:p>
          </p:txBody>
        </p:sp>
        <p:sp>
          <p:nvSpPr>
            <p:cNvPr id="50290" name="Freeform 199"/>
            <p:cNvSpPr>
              <a:spLocks/>
            </p:cNvSpPr>
            <p:nvPr/>
          </p:nvSpPr>
          <p:spPr bwMode="auto">
            <a:xfrm>
              <a:off x="454" y="2597"/>
              <a:ext cx="668" cy="1016"/>
            </a:xfrm>
            <a:custGeom>
              <a:avLst/>
              <a:gdLst>
                <a:gd name="T0" fmla="*/ 412 w 668"/>
                <a:gd name="T1" fmla="*/ 337 h 1016"/>
                <a:gd name="T2" fmla="*/ 461 w 668"/>
                <a:gd name="T3" fmla="*/ 402 h 1016"/>
                <a:gd name="T4" fmla="*/ 584 w 668"/>
                <a:gd name="T5" fmla="*/ 423 h 1016"/>
                <a:gd name="T6" fmla="*/ 647 w 668"/>
                <a:gd name="T7" fmla="*/ 380 h 1016"/>
                <a:gd name="T8" fmla="*/ 667 w 668"/>
                <a:gd name="T9" fmla="*/ 315 h 1016"/>
                <a:gd name="T10" fmla="*/ 657 w 668"/>
                <a:gd name="T11" fmla="*/ 246 h 1016"/>
                <a:gd name="T12" fmla="*/ 642 w 668"/>
                <a:gd name="T13" fmla="*/ 181 h 1016"/>
                <a:gd name="T14" fmla="*/ 623 w 668"/>
                <a:gd name="T15" fmla="*/ 112 h 1016"/>
                <a:gd name="T16" fmla="*/ 564 w 668"/>
                <a:gd name="T17" fmla="*/ 56 h 1016"/>
                <a:gd name="T18" fmla="*/ 490 w 668"/>
                <a:gd name="T19" fmla="*/ 30 h 1016"/>
                <a:gd name="T20" fmla="*/ 417 w 668"/>
                <a:gd name="T21" fmla="*/ 0 h 1016"/>
                <a:gd name="T22" fmla="*/ 314 w 668"/>
                <a:gd name="T23" fmla="*/ 13 h 1016"/>
                <a:gd name="T24" fmla="*/ 245 w 668"/>
                <a:gd name="T25" fmla="*/ 52 h 1016"/>
                <a:gd name="T26" fmla="*/ 167 w 668"/>
                <a:gd name="T27" fmla="*/ 91 h 1016"/>
                <a:gd name="T28" fmla="*/ 88 w 668"/>
                <a:gd name="T29" fmla="*/ 134 h 1016"/>
                <a:gd name="T30" fmla="*/ 25 w 668"/>
                <a:gd name="T31" fmla="*/ 190 h 1016"/>
                <a:gd name="T32" fmla="*/ 5 w 668"/>
                <a:gd name="T33" fmla="*/ 255 h 1016"/>
                <a:gd name="T34" fmla="*/ 5 w 668"/>
                <a:gd name="T35" fmla="*/ 320 h 1016"/>
                <a:gd name="T36" fmla="*/ 5 w 668"/>
                <a:gd name="T37" fmla="*/ 384 h 1016"/>
                <a:gd name="T38" fmla="*/ 25 w 668"/>
                <a:gd name="T39" fmla="*/ 449 h 1016"/>
                <a:gd name="T40" fmla="*/ 49 w 668"/>
                <a:gd name="T41" fmla="*/ 518 h 1016"/>
                <a:gd name="T42" fmla="*/ 49 w 668"/>
                <a:gd name="T43" fmla="*/ 583 h 1016"/>
                <a:gd name="T44" fmla="*/ 44 w 668"/>
                <a:gd name="T45" fmla="*/ 652 h 1016"/>
                <a:gd name="T46" fmla="*/ 49 w 668"/>
                <a:gd name="T47" fmla="*/ 717 h 1016"/>
                <a:gd name="T48" fmla="*/ 64 w 668"/>
                <a:gd name="T49" fmla="*/ 782 h 1016"/>
                <a:gd name="T50" fmla="*/ 78 w 668"/>
                <a:gd name="T51" fmla="*/ 847 h 1016"/>
                <a:gd name="T52" fmla="*/ 132 w 668"/>
                <a:gd name="T53" fmla="*/ 920 h 1016"/>
                <a:gd name="T54" fmla="*/ 216 w 668"/>
                <a:gd name="T55" fmla="*/ 976 h 1016"/>
                <a:gd name="T56" fmla="*/ 304 w 668"/>
                <a:gd name="T57" fmla="*/ 1011 h 1016"/>
                <a:gd name="T58" fmla="*/ 383 w 668"/>
                <a:gd name="T59" fmla="*/ 1006 h 1016"/>
                <a:gd name="T60" fmla="*/ 456 w 668"/>
                <a:gd name="T61" fmla="*/ 985 h 1016"/>
                <a:gd name="T62" fmla="*/ 530 w 668"/>
                <a:gd name="T63" fmla="*/ 920 h 1016"/>
                <a:gd name="T64" fmla="*/ 554 w 668"/>
                <a:gd name="T65" fmla="*/ 838 h 1016"/>
                <a:gd name="T66" fmla="*/ 554 w 668"/>
                <a:gd name="T67" fmla="*/ 739 h 1016"/>
                <a:gd name="T68" fmla="*/ 525 w 668"/>
                <a:gd name="T69" fmla="*/ 669 h 1016"/>
                <a:gd name="T70" fmla="*/ 441 w 668"/>
                <a:gd name="T71" fmla="*/ 639 h 1016"/>
                <a:gd name="T72" fmla="*/ 329 w 668"/>
                <a:gd name="T73" fmla="*/ 678 h 1016"/>
                <a:gd name="T74" fmla="*/ 221 w 668"/>
                <a:gd name="T75" fmla="*/ 713 h 1016"/>
                <a:gd name="T76" fmla="*/ 128 w 668"/>
                <a:gd name="T77" fmla="*/ 661 h 1016"/>
                <a:gd name="T78" fmla="*/ 98 w 668"/>
                <a:gd name="T79" fmla="*/ 592 h 1016"/>
                <a:gd name="T80" fmla="*/ 98 w 668"/>
                <a:gd name="T81" fmla="*/ 527 h 1016"/>
                <a:gd name="T82" fmla="*/ 88 w 668"/>
                <a:gd name="T83" fmla="*/ 462 h 1016"/>
                <a:gd name="T84" fmla="*/ 137 w 668"/>
                <a:gd name="T85" fmla="*/ 462 h 1016"/>
                <a:gd name="T86" fmla="*/ 206 w 668"/>
                <a:gd name="T87" fmla="*/ 505 h 1016"/>
                <a:gd name="T88" fmla="*/ 280 w 668"/>
                <a:gd name="T89" fmla="*/ 514 h 1016"/>
                <a:gd name="T90" fmla="*/ 353 w 668"/>
                <a:gd name="T91" fmla="*/ 505 h 1016"/>
                <a:gd name="T92" fmla="*/ 378 w 668"/>
                <a:gd name="T93" fmla="*/ 441 h 1016"/>
                <a:gd name="T94" fmla="*/ 338 w 668"/>
                <a:gd name="T95" fmla="*/ 384 h 1016"/>
                <a:gd name="T96" fmla="*/ 260 w 668"/>
                <a:gd name="T97" fmla="*/ 380 h 1016"/>
                <a:gd name="T98" fmla="*/ 216 w 668"/>
                <a:gd name="T99" fmla="*/ 333 h 1016"/>
                <a:gd name="T100" fmla="*/ 255 w 668"/>
                <a:gd name="T101" fmla="*/ 276 h 1016"/>
                <a:gd name="T102" fmla="*/ 329 w 668"/>
                <a:gd name="T103" fmla="*/ 251 h 1016"/>
                <a:gd name="T104" fmla="*/ 383 w 668"/>
                <a:gd name="T105" fmla="*/ 263 h 10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8"/>
                <a:gd name="T160" fmla="*/ 0 h 1016"/>
                <a:gd name="T161" fmla="*/ 668 w 668"/>
                <a:gd name="T162" fmla="*/ 1016 h 10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8" h="1016">
                  <a:moveTo>
                    <a:pt x="392" y="285"/>
                  </a:moveTo>
                  <a:lnTo>
                    <a:pt x="402" y="298"/>
                  </a:lnTo>
                  <a:lnTo>
                    <a:pt x="412" y="311"/>
                  </a:lnTo>
                  <a:lnTo>
                    <a:pt x="412" y="324"/>
                  </a:lnTo>
                  <a:lnTo>
                    <a:pt x="412" y="337"/>
                  </a:lnTo>
                  <a:lnTo>
                    <a:pt x="417" y="350"/>
                  </a:lnTo>
                  <a:lnTo>
                    <a:pt x="427" y="363"/>
                  </a:lnTo>
                  <a:lnTo>
                    <a:pt x="436" y="376"/>
                  </a:lnTo>
                  <a:lnTo>
                    <a:pt x="446" y="389"/>
                  </a:lnTo>
                  <a:lnTo>
                    <a:pt x="461" y="402"/>
                  </a:lnTo>
                  <a:lnTo>
                    <a:pt x="476" y="410"/>
                  </a:lnTo>
                  <a:lnTo>
                    <a:pt x="520" y="419"/>
                  </a:lnTo>
                  <a:lnTo>
                    <a:pt x="535" y="423"/>
                  </a:lnTo>
                  <a:lnTo>
                    <a:pt x="569" y="423"/>
                  </a:lnTo>
                  <a:lnTo>
                    <a:pt x="584" y="423"/>
                  </a:lnTo>
                  <a:lnTo>
                    <a:pt x="598" y="419"/>
                  </a:lnTo>
                  <a:lnTo>
                    <a:pt x="613" y="415"/>
                  </a:lnTo>
                  <a:lnTo>
                    <a:pt x="628" y="402"/>
                  </a:lnTo>
                  <a:lnTo>
                    <a:pt x="642" y="393"/>
                  </a:lnTo>
                  <a:lnTo>
                    <a:pt x="647" y="380"/>
                  </a:lnTo>
                  <a:lnTo>
                    <a:pt x="657" y="367"/>
                  </a:lnTo>
                  <a:lnTo>
                    <a:pt x="662" y="354"/>
                  </a:lnTo>
                  <a:lnTo>
                    <a:pt x="662" y="341"/>
                  </a:lnTo>
                  <a:lnTo>
                    <a:pt x="667" y="328"/>
                  </a:lnTo>
                  <a:lnTo>
                    <a:pt x="667" y="315"/>
                  </a:lnTo>
                  <a:lnTo>
                    <a:pt x="667" y="302"/>
                  </a:lnTo>
                  <a:lnTo>
                    <a:pt x="667" y="289"/>
                  </a:lnTo>
                  <a:lnTo>
                    <a:pt x="667" y="276"/>
                  </a:lnTo>
                  <a:lnTo>
                    <a:pt x="667" y="263"/>
                  </a:lnTo>
                  <a:lnTo>
                    <a:pt x="657" y="246"/>
                  </a:lnTo>
                  <a:lnTo>
                    <a:pt x="657" y="233"/>
                  </a:lnTo>
                  <a:lnTo>
                    <a:pt x="652" y="220"/>
                  </a:lnTo>
                  <a:lnTo>
                    <a:pt x="652" y="207"/>
                  </a:lnTo>
                  <a:lnTo>
                    <a:pt x="647" y="194"/>
                  </a:lnTo>
                  <a:lnTo>
                    <a:pt x="642" y="181"/>
                  </a:lnTo>
                  <a:lnTo>
                    <a:pt x="638" y="168"/>
                  </a:lnTo>
                  <a:lnTo>
                    <a:pt x="638" y="155"/>
                  </a:lnTo>
                  <a:lnTo>
                    <a:pt x="633" y="143"/>
                  </a:lnTo>
                  <a:lnTo>
                    <a:pt x="628" y="125"/>
                  </a:lnTo>
                  <a:lnTo>
                    <a:pt x="623" y="112"/>
                  </a:lnTo>
                  <a:lnTo>
                    <a:pt x="618" y="99"/>
                  </a:lnTo>
                  <a:lnTo>
                    <a:pt x="608" y="86"/>
                  </a:lnTo>
                  <a:lnTo>
                    <a:pt x="593" y="78"/>
                  </a:lnTo>
                  <a:lnTo>
                    <a:pt x="579" y="65"/>
                  </a:lnTo>
                  <a:lnTo>
                    <a:pt x="564" y="56"/>
                  </a:lnTo>
                  <a:lnTo>
                    <a:pt x="549" y="48"/>
                  </a:lnTo>
                  <a:lnTo>
                    <a:pt x="535" y="43"/>
                  </a:lnTo>
                  <a:lnTo>
                    <a:pt x="520" y="39"/>
                  </a:lnTo>
                  <a:lnTo>
                    <a:pt x="505" y="35"/>
                  </a:lnTo>
                  <a:lnTo>
                    <a:pt x="490" y="30"/>
                  </a:lnTo>
                  <a:lnTo>
                    <a:pt x="476" y="22"/>
                  </a:lnTo>
                  <a:lnTo>
                    <a:pt x="461" y="17"/>
                  </a:lnTo>
                  <a:lnTo>
                    <a:pt x="446" y="13"/>
                  </a:lnTo>
                  <a:lnTo>
                    <a:pt x="432" y="4"/>
                  </a:lnTo>
                  <a:lnTo>
                    <a:pt x="417" y="0"/>
                  </a:lnTo>
                  <a:lnTo>
                    <a:pt x="402" y="0"/>
                  </a:lnTo>
                  <a:lnTo>
                    <a:pt x="363" y="0"/>
                  </a:lnTo>
                  <a:lnTo>
                    <a:pt x="348" y="0"/>
                  </a:lnTo>
                  <a:lnTo>
                    <a:pt x="329" y="4"/>
                  </a:lnTo>
                  <a:lnTo>
                    <a:pt x="314" y="13"/>
                  </a:lnTo>
                  <a:lnTo>
                    <a:pt x="299" y="17"/>
                  </a:lnTo>
                  <a:lnTo>
                    <a:pt x="289" y="30"/>
                  </a:lnTo>
                  <a:lnTo>
                    <a:pt x="275" y="35"/>
                  </a:lnTo>
                  <a:lnTo>
                    <a:pt x="260" y="48"/>
                  </a:lnTo>
                  <a:lnTo>
                    <a:pt x="245" y="52"/>
                  </a:lnTo>
                  <a:lnTo>
                    <a:pt x="231" y="60"/>
                  </a:lnTo>
                  <a:lnTo>
                    <a:pt x="216" y="65"/>
                  </a:lnTo>
                  <a:lnTo>
                    <a:pt x="196" y="69"/>
                  </a:lnTo>
                  <a:lnTo>
                    <a:pt x="181" y="78"/>
                  </a:lnTo>
                  <a:lnTo>
                    <a:pt x="167" y="91"/>
                  </a:lnTo>
                  <a:lnTo>
                    <a:pt x="152" y="99"/>
                  </a:lnTo>
                  <a:lnTo>
                    <a:pt x="137" y="104"/>
                  </a:lnTo>
                  <a:lnTo>
                    <a:pt x="123" y="117"/>
                  </a:lnTo>
                  <a:lnTo>
                    <a:pt x="103" y="125"/>
                  </a:lnTo>
                  <a:lnTo>
                    <a:pt x="88" y="134"/>
                  </a:lnTo>
                  <a:lnTo>
                    <a:pt x="74" y="143"/>
                  </a:lnTo>
                  <a:lnTo>
                    <a:pt x="59" y="151"/>
                  </a:lnTo>
                  <a:lnTo>
                    <a:pt x="44" y="164"/>
                  </a:lnTo>
                  <a:lnTo>
                    <a:pt x="34" y="177"/>
                  </a:lnTo>
                  <a:lnTo>
                    <a:pt x="25" y="190"/>
                  </a:lnTo>
                  <a:lnTo>
                    <a:pt x="20" y="203"/>
                  </a:lnTo>
                  <a:lnTo>
                    <a:pt x="15" y="216"/>
                  </a:lnTo>
                  <a:lnTo>
                    <a:pt x="10" y="229"/>
                  </a:lnTo>
                  <a:lnTo>
                    <a:pt x="10" y="242"/>
                  </a:lnTo>
                  <a:lnTo>
                    <a:pt x="5" y="255"/>
                  </a:lnTo>
                  <a:lnTo>
                    <a:pt x="0" y="268"/>
                  </a:lnTo>
                  <a:lnTo>
                    <a:pt x="0" y="281"/>
                  </a:lnTo>
                  <a:lnTo>
                    <a:pt x="0" y="294"/>
                  </a:lnTo>
                  <a:lnTo>
                    <a:pt x="0" y="307"/>
                  </a:lnTo>
                  <a:lnTo>
                    <a:pt x="5" y="320"/>
                  </a:lnTo>
                  <a:lnTo>
                    <a:pt x="5" y="333"/>
                  </a:lnTo>
                  <a:lnTo>
                    <a:pt x="5" y="346"/>
                  </a:lnTo>
                  <a:lnTo>
                    <a:pt x="5" y="358"/>
                  </a:lnTo>
                  <a:lnTo>
                    <a:pt x="5" y="371"/>
                  </a:lnTo>
                  <a:lnTo>
                    <a:pt x="5" y="384"/>
                  </a:lnTo>
                  <a:lnTo>
                    <a:pt x="10" y="397"/>
                  </a:lnTo>
                  <a:lnTo>
                    <a:pt x="15" y="410"/>
                  </a:lnTo>
                  <a:lnTo>
                    <a:pt x="20" y="423"/>
                  </a:lnTo>
                  <a:lnTo>
                    <a:pt x="20" y="436"/>
                  </a:lnTo>
                  <a:lnTo>
                    <a:pt x="25" y="449"/>
                  </a:lnTo>
                  <a:lnTo>
                    <a:pt x="29" y="462"/>
                  </a:lnTo>
                  <a:lnTo>
                    <a:pt x="34" y="479"/>
                  </a:lnTo>
                  <a:lnTo>
                    <a:pt x="44" y="492"/>
                  </a:lnTo>
                  <a:lnTo>
                    <a:pt x="44" y="505"/>
                  </a:lnTo>
                  <a:lnTo>
                    <a:pt x="49" y="518"/>
                  </a:lnTo>
                  <a:lnTo>
                    <a:pt x="49" y="531"/>
                  </a:lnTo>
                  <a:lnTo>
                    <a:pt x="49" y="544"/>
                  </a:lnTo>
                  <a:lnTo>
                    <a:pt x="49" y="557"/>
                  </a:lnTo>
                  <a:lnTo>
                    <a:pt x="49" y="570"/>
                  </a:lnTo>
                  <a:lnTo>
                    <a:pt x="49" y="583"/>
                  </a:lnTo>
                  <a:lnTo>
                    <a:pt x="49" y="596"/>
                  </a:lnTo>
                  <a:lnTo>
                    <a:pt x="49" y="609"/>
                  </a:lnTo>
                  <a:lnTo>
                    <a:pt x="49" y="622"/>
                  </a:lnTo>
                  <a:lnTo>
                    <a:pt x="44" y="639"/>
                  </a:lnTo>
                  <a:lnTo>
                    <a:pt x="44" y="652"/>
                  </a:lnTo>
                  <a:lnTo>
                    <a:pt x="44" y="665"/>
                  </a:lnTo>
                  <a:lnTo>
                    <a:pt x="44" y="678"/>
                  </a:lnTo>
                  <a:lnTo>
                    <a:pt x="44" y="691"/>
                  </a:lnTo>
                  <a:lnTo>
                    <a:pt x="44" y="704"/>
                  </a:lnTo>
                  <a:lnTo>
                    <a:pt x="49" y="717"/>
                  </a:lnTo>
                  <a:lnTo>
                    <a:pt x="54" y="730"/>
                  </a:lnTo>
                  <a:lnTo>
                    <a:pt x="54" y="743"/>
                  </a:lnTo>
                  <a:lnTo>
                    <a:pt x="59" y="756"/>
                  </a:lnTo>
                  <a:lnTo>
                    <a:pt x="59" y="769"/>
                  </a:lnTo>
                  <a:lnTo>
                    <a:pt x="64" y="782"/>
                  </a:lnTo>
                  <a:lnTo>
                    <a:pt x="64" y="795"/>
                  </a:lnTo>
                  <a:lnTo>
                    <a:pt x="69" y="808"/>
                  </a:lnTo>
                  <a:lnTo>
                    <a:pt x="69" y="821"/>
                  </a:lnTo>
                  <a:lnTo>
                    <a:pt x="74" y="834"/>
                  </a:lnTo>
                  <a:lnTo>
                    <a:pt x="78" y="847"/>
                  </a:lnTo>
                  <a:lnTo>
                    <a:pt x="83" y="860"/>
                  </a:lnTo>
                  <a:lnTo>
                    <a:pt x="93" y="877"/>
                  </a:lnTo>
                  <a:lnTo>
                    <a:pt x="103" y="890"/>
                  </a:lnTo>
                  <a:lnTo>
                    <a:pt x="118" y="907"/>
                  </a:lnTo>
                  <a:lnTo>
                    <a:pt x="132" y="920"/>
                  </a:lnTo>
                  <a:lnTo>
                    <a:pt x="147" y="933"/>
                  </a:lnTo>
                  <a:lnTo>
                    <a:pt x="167" y="946"/>
                  </a:lnTo>
                  <a:lnTo>
                    <a:pt x="181" y="955"/>
                  </a:lnTo>
                  <a:lnTo>
                    <a:pt x="201" y="967"/>
                  </a:lnTo>
                  <a:lnTo>
                    <a:pt x="216" y="976"/>
                  </a:lnTo>
                  <a:lnTo>
                    <a:pt x="235" y="985"/>
                  </a:lnTo>
                  <a:lnTo>
                    <a:pt x="255" y="998"/>
                  </a:lnTo>
                  <a:lnTo>
                    <a:pt x="270" y="1002"/>
                  </a:lnTo>
                  <a:lnTo>
                    <a:pt x="289" y="1011"/>
                  </a:lnTo>
                  <a:lnTo>
                    <a:pt x="304" y="1011"/>
                  </a:lnTo>
                  <a:lnTo>
                    <a:pt x="319" y="1015"/>
                  </a:lnTo>
                  <a:lnTo>
                    <a:pt x="334" y="1015"/>
                  </a:lnTo>
                  <a:lnTo>
                    <a:pt x="353" y="1015"/>
                  </a:lnTo>
                  <a:lnTo>
                    <a:pt x="368" y="1015"/>
                  </a:lnTo>
                  <a:lnTo>
                    <a:pt x="383" y="1006"/>
                  </a:lnTo>
                  <a:lnTo>
                    <a:pt x="397" y="1006"/>
                  </a:lnTo>
                  <a:lnTo>
                    <a:pt x="412" y="1002"/>
                  </a:lnTo>
                  <a:lnTo>
                    <a:pt x="427" y="998"/>
                  </a:lnTo>
                  <a:lnTo>
                    <a:pt x="441" y="993"/>
                  </a:lnTo>
                  <a:lnTo>
                    <a:pt x="456" y="985"/>
                  </a:lnTo>
                  <a:lnTo>
                    <a:pt x="471" y="980"/>
                  </a:lnTo>
                  <a:lnTo>
                    <a:pt x="486" y="967"/>
                  </a:lnTo>
                  <a:lnTo>
                    <a:pt x="500" y="955"/>
                  </a:lnTo>
                  <a:lnTo>
                    <a:pt x="515" y="937"/>
                  </a:lnTo>
                  <a:lnTo>
                    <a:pt x="530" y="920"/>
                  </a:lnTo>
                  <a:lnTo>
                    <a:pt x="539" y="903"/>
                  </a:lnTo>
                  <a:lnTo>
                    <a:pt x="544" y="890"/>
                  </a:lnTo>
                  <a:lnTo>
                    <a:pt x="549" y="872"/>
                  </a:lnTo>
                  <a:lnTo>
                    <a:pt x="554" y="855"/>
                  </a:lnTo>
                  <a:lnTo>
                    <a:pt x="554" y="838"/>
                  </a:lnTo>
                  <a:lnTo>
                    <a:pt x="554" y="821"/>
                  </a:lnTo>
                  <a:lnTo>
                    <a:pt x="554" y="786"/>
                  </a:lnTo>
                  <a:lnTo>
                    <a:pt x="554" y="769"/>
                  </a:lnTo>
                  <a:lnTo>
                    <a:pt x="554" y="752"/>
                  </a:lnTo>
                  <a:lnTo>
                    <a:pt x="554" y="739"/>
                  </a:lnTo>
                  <a:lnTo>
                    <a:pt x="554" y="726"/>
                  </a:lnTo>
                  <a:lnTo>
                    <a:pt x="549" y="713"/>
                  </a:lnTo>
                  <a:lnTo>
                    <a:pt x="544" y="700"/>
                  </a:lnTo>
                  <a:lnTo>
                    <a:pt x="539" y="682"/>
                  </a:lnTo>
                  <a:lnTo>
                    <a:pt x="525" y="669"/>
                  </a:lnTo>
                  <a:lnTo>
                    <a:pt x="505" y="657"/>
                  </a:lnTo>
                  <a:lnTo>
                    <a:pt x="490" y="644"/>
                  </a:lnTo>
                  <a:lnTo>
                    <a:pt x="471" y="639"/>
                  </a:lnTo>
                  <a:lnTo>
                    <a:pt x="456" y="639"/>
                  </a:lnTo>
                  <a:lnTo>
                    <a:pt x="441" y="639"/>
                  </a:lnTo>
                  <a:lnTo>
                    <a:pt x="422" y="644"/>
                  </a:lnTo>
                  <a:lnTo>
                    <a:pt x="402" y="652"/>
                  </a:lnTo>
                  <a:lnTo>
                    <a:pt x="363" y="657"/>
                  </a:lnTo>
                  <a:lnTo>
                    <a:pt x="348" y="665"/>
                  </a:lnTo>
                  <a:lnTo>
                    <a:pt x="329" y="678"/>
                  </a:lnTo>
                  <a:lnTo>
                    <a:pt x="314" y="687"/>
                  </a:lnTo>
                  <a:lnTo>
                    <a:pt x="299" y="700"/>
                  </a:lnTo>
                  <a:lnTo>
                    <a:pt x="280" y="708"/>
                  </a:lnTo>
                  <a:lnTo>
                    <a:pt x="260" y="717"/>
                  </a:lnTo>
                  <a:lnTo>
                    <a:pt x="221" y="713"/>
                  </a:lnTo>
                  <a:lnTo>
                    <a:pt x="201" y="700"/>
                  </a:lnTo>
                  <a:lnTo>
                    <a:pt x="186" y="695"/>
                  </a:lnTo>
                  <a:lnTo>
                    <a:pt x="172" y="682"/>
                  </a:lnTo>
                  <a:lnTo>
                    <a:pt x="142" y="674"/>
                  </a:lnTo>
                  <a:lnTo>
                    <a:pt x="128" y="661"/>
                  </a:lnTo>
                  <a:lnTo>
                    <a:pt x="118" y="648"/>
                  </a:lnTo>
                  <a:lnTo>
                    <a:pt x="108" y="635"/>
                  </a:lnTo>
                  <a:lnTo>
                    <a:pt x="103" y="622"/>
                  </a:lnTo>
                  <a:lnTo>
                    <a:pt x="103" y="609"/>
                  </a:lnTo>
                  <a:lnTo>
                    <a:pt x="98" y="592"/>
                  </a:lnTo>
                  <a:lnTo>
                    <a:pt x="98" y="579"/>
                  </a:lnTo>
                  <a:lnTo>
                    <a:pt x="98" y="566"/>
                  </a:lnTo>
                  <a:lnTo>
                    <a:pt x="98" y="553"/>
                  </a:lnTo>
                  <a:lnTo>
                    <a:pt x="98" y="540"/>
                  </a:lnTo>
                  <a:lnTo>
                    <a:pt x="98" y="527"/>
                  </a:lnTo>
                  <a:lnTo>
                    <a:pt x="98" y="514"/>
                  </a:lnTo>
                  <a:lnTo>
                    <a:pt x="98" y="501"/>
                  </a:lnTo>
                  <a:lnTo>
                    <a:pt x="98" y="488"/>
                  </a:lnTo>
                  <a:lnTo>
                    <a:pt x="93" y="475"/>
                  </a:lnTo>
                  <a:lnTo>
                    <a:pt x="88" y="462"/>
                  </a:lnTo>
                  <a:lnTo>
                    <a:pt x="83" y="449"/>
                  </a:lnTo>
                  <a:lnTo>
                    <a:pt x="98" y="445"/>
                  </a:lnTo>
                  <a:lnTo>
                    <a:pt x="113" y="441"/>
                  </a:lnTo>
                  <a:lnTo>
                    <a:pt x="128" y="449"/>
                  </a:lnTo>
                  <a:lnTo>
                    <a:pt x="137" y="462"/>
                  </a:lnTo>
                  <a:lnTo>
                    <a:pt x="147" y="475"/>
                  </a:lnTo>
                  <a:lnTo>
                    <a:pt x="162" y="488"/>
                  </a:lnTo>
                  <a:lnTo>
                    <a:pt x="177" y="497"/>
                  </a:lnTo>
                  <a:lnTo>
                    <a:pt x="191" y="501"/>
                  </a:lnTo>
                  <a:lnTo>
                    <a:pt x="206" y="505"/>
                  </a:lnTo>
                  <a:lnTo>
                    <a:pt x="221" y="505"/>
                  </a:lnTo>
                  <a:lnTo>
                    <a:pt x="235" y="510"/>
                  </a:lnTo>
                  <a:lnTo>
                    <a:pt x="250" y="510"/>
                  </a:lnTo>
                  <a:lnTo>
                    <a:pt x="265" y="510"/>
                  </a:lnTo>
                  <a:lnTo>
                    <a:pt x="280" y="514"/>
                  </a:lnTo>
                  <a:lnTo>
                    <a:pt x="294" y="514"/>
                  </a:lnTo>
                  <a:lnTo>
                    <a:pt x="309" y="514"/>
                  </a:lnTo>
                  <a:lnTo>
                    <a:pt x="324" y="514"/>
                  </a:lnTo>
                  <a:lnTo>
                    <a:pt x="338" y="510"/>
                  </a:lnTo>
                  <a:lnTo>
                    <a:pt x="353" y="505"/>
                  </a:lnTo>
                  <a:lnTo>
                    <a:pt x="363" y="492"/>
                  </a:lnTo>
                  <a:lnTo>
                    <a:pt x="373" y="479"/>
                  </a:lnTo>
                  <a:lnTo>
                    <a:pt x="373" y="466"/>
                  </a:lnTo>
                  <a:lnTo>
                    <a:pt x="378" y="454"/>
                  </a:lnTo>
                  <a:lnTo>
                    <a:pt x="378" y="441"/>
                  </a:lnTo>
                  <a:lnTo>
                    <a:pt x="378" y="428"/>
                  </a:lnTo>
                  <a:lnTo>
                    <a:pt x="368" y="415"/>
                  </a:lnTo>
                  <a:lnTo>
                    <a:pt x="363" y="402"/>
                  </a:lnTo>
                  <a:lnTo>
                    <a:pt x="353" y="389"/>
                  </a:lnTo>
                  <a:lnTo>
                    <a:pt x="338" y="384"/>
                  </a:lnTo>
                  <a:lnTo>
                    <a:pt x="324" y="376"/>
                  </a:lnTo>
                  <a:lnTo>
                    <a:pt x="304" y="376"/>
                  </a:lnTo>
                  <a:lnTo>
                    <a:pt x="289" y="376"/>
                  </a:lnTo>
                  <a:lnTo>
                    <a:pt x="275" y="380"/>
                  </a:lnTo>
                  <a:lnTo>
                    <a:pt x="260" y="380"/>
                  </a:lnTo>
                  <a:lnTo>
                    <a:pt x="245" y="380"/>
                  </a:lnTo>
                  <a:lnTo>
                    <a:pt x="231" y="371"/>
                  </a:lnTo>
                  <a:lnTo>
                    <a:pt x="226" y="358"/>
                  </a:lnTo>
                  <a:lnTo>
                    <a:pt x="221" y="346"/>
                  </a:lnTo>
                  <a:lnTo>
                    <a:pt x="216" y="333"/>
                  </a:lnTo>
                  <a:lnTo>
                    <a:pt x="216" y="320"/>
                  </a:lnTo>
                  <a:lnTo>
                    <a:pt x="216" y="307"/>
                  </a:lnTo>
                  <a:lnTo>
                    <a:pt x="226" y="294"/>
                  </a:lnTo>
                  <a:lnTo>
                    <a:pt x="240" y="281"/>
                  </a:lnTo>
                  <a:lnTo>
                    <a:pt x="255" y="276"/>
                  </a:lnTo>
                  <a:lnTo>
                    <a:pt x="270" y="276"/>
                  </a:lnTo>
                  <a:lnTo>
                    <a:pt x="284" y="268"/>
                  </a:lnTo>
                  <a:lnTo>
                    <a:pt x="299" y="259"/>
                  </a:lnTo>
                  <a:lnTo>
                    <a:pt x="314" y="251"/>
                  </a:lnTo>
                  <a:lnTo>
                    <a:pt x="329" y="251"/>
                  </a:lnTo>
                  <a:lnTo>
                    <a:pt x="343" y="242"/>
                  </a:lnTo>
                  <a:lnTo>
                    <a:pt x="358" y="238"/>
                  </a:lnTo>
                  <a:lnTo>
                    <a:pt x="373" y="238"/>
                  </a:lnTo>
                  <a:lnTo>
                    <a:pt x="378" y="251"/>
                  </a:lnTo>
                  <a:lnTo>
                    <a:pt x="383" y="263"/>
                  </a:lnTo>
                  <a:lnTo>
                    <a:pt x="387" y="276"/>
                  </a:lnTo>
                </a:path>
              </a:pathLst>
            </a:custGeom>
            <a:gradFill rotWithShape="0">
              <a:gsLst>
                <a:gs pos="0">
                  <a:srgbClr val="323232"/>
                </a:gs>
                <a:gs pos="100000">
                  <a:srgbClr val="A8A8A8"/>
                </a:gs>
              </a:gsLst>
              <a:path path="rect">
                <a:fillToRect l="50000" t="50000" r="50000" b="50000"/>
              </a:path>
            </a:gradFill>
            <a:ln w="12700" cap="rnd" cmpd="sng">
              <a:noFill/>
              <a:prstDash val="solid"/>
              <a:round/>
              <a:headEnd type="none" w="med" len="med"/>
              <a:tailEnd type="none" w="med" len="med"/>
            </a:ln>
          </p:spPr>
          <p:txBody>
            <a:bodyPr/>
            <a:lstStyle/>
            <a:p>
              <a:endParaRPr lang="en-US"/>
            </a:p>
          </p:txBody>
        </p:sp>
        <p:sp>
          <p:nvSpPr>
            <p:cNvPr id="50291" name="Rectangle 200"/>
            <p:cNvSpPr>
              <a:spLocks noChangeArrowheads="1"/>
            </p:cNvSpPr>
            <p:nvPr/>
          </p:nvSpPr>
          <p:spPr bwMode="auto">
            <a:xfrm>
              <a:off x="657" y="2168"/>
              <a:ext cx="500" cy="151"/>
            </a:xfrm>
            <a:prstGeom prst="rect">
              <a:avLst/>
            </a:prstGeom>
            <a:noFill/>
            <a:ln w="50800">
              <a:noFill/>
              <a:miter lim="800000"/>
              <a:headEnd/>
              <a:tailEnd/>
            </a:ln>
          </p:spPr>
          <p:txBody>
            <a:bodyPr wrap="none" lIns="44450" tIns="22225" rIns="44450" bIns="22225">
              <a:spAutoFit/>
            </a:bodyPr>
            <a:lstStyle/>
            <a:p>
              <a:pPr defTabSz="319088" eaLnBrk="0" hangingPunct="0"/>
              <a:r>
                <a:rPr lang="en-US" sz="1200" b="1"/>
                <a:t>DCFH-DA</a:t>
              </a:r>
            </a:p>
          </p:txBody>
        </p:sp>
        <p:sp>
          <p:nvSpPr>
            <p:cNvPr id="84169" name="Rectangle 201"/>
            <p:cNvSpPr>
              <a:spLocks noChangeArrowheads="1"/>
            </p:cNvSpPr>
            <p:nvPr/>
          </p:nvSpPr>
          <p:spPr bwMode="auto">
            <a:xfrm>
              <a:off x="1128" y="2630"/>
              <a:ext cx="431" cy="132"/>
            </a:xfrm>
            <a:prstGeom prst="rect">
              <a:avLst/>
            </a:prstGeom>
            <a:noFill/>
            <a:ln w="50800">
              <a:noFill/>
              <a:miter lim="800000"/>
              <a:headEnd/>
              <a:tailEnd/>
            </a:ln>
            <a:effectLst/>
          </p:spPr>
          <p:txBody>
            <a:bodyPr wrap="none" lIns="44450" tIns="22225" rIns="44450" bIns="22225">
              <a:spAutoFit/>
            </a:bodyPr>
            <a:lstStyle/>
            <a:p>
              <a:pPr defTabSz="319088" eaLnBrk="0" hangingPunct="0">
                <a:defRPr/>
              </a:pPr>
              <a:r>
                <a:rPr lang="en-US" sz="1000" b="1">
                  <a:solidFill>
                    <a:srgbClr val="FFFF00"/>
                  </a:solidFill>
                  <a:effectLst>
                    <a:outerShdw blurRad="38100" dist="38100" dir="2700000" algn="tl">
                      <a:srgbClr val="C0C0C0"/>
                    </a:outerShdw>
                  </a:effectLst>
                </a:rPr>
                <a:t>DCFH-DA</a:t>
              </a:r>
            </a:p>
          </p:txBody>
        </p:sp>
        <p:sp>
          <p:nvSpPr>
            <p:cNvPr id="84170" name="Rectangle 202"/>
            <p:cNvSpPr>
              <a:spLocks noChangeArrowheads="1"/>
            </p:cNvSpPr>
            <p:nvPr/>
          </p:nvSpPr>
          <p:spPr bwMode="auto">
            <a:xfrm>
              <a:off x="1241" y="2976"/>
              <a:ext cx="319" cy="131"/>
            </a:xfrm>
            <a:prstGeom prst="rect">
              <a:avLst/>
            </a:prstGeom>
            <a:noFill/>
            <a:ln w="50800">
              <a:noFill/>
              <a:miter lim="800000"/>
              <a:headEnd/>
              <a:tailEnd/>
            </a:ln>
            <a:effectLst/>
          </p:spPr>
          <p:txBody>
            <a:bodyPr lIns="44450" tIns="22225" rIns="44450" bIns="22225">
              <a:spAutoFit/>
            </a:bodyPr>
            <a:lstStyle/>
            <a:p>
              <a:pPr defTabSz="319088" eaLnBrk="0" hangingPunct="0">
                <a:defRPr/>
              </a:pPr>
              <a:r>
                <a:rPr lang="en-US" sz="1000" b="1">
                  <a:solidFill>
                    <a:srgbClr val="FFFF00"/>
                  </a:solidFill>
                  <a:effectLst>
                    <a:outerShdw blurRad="38100" dist="38100" dir="2700000" algn="tl">
                      <a:srgbClr val="C0C0C0"/>
                    </a:outerShdw>
                  </a:effectLst>
                </a:rPr>
                <a:t>DCFH</a:t>
              </a:r>
            </a:p>
          </p:txBody>
        </p:sp>
        <p:grpSp>
          <p:nvGrpSpPr>
            <p:cNvPr id="50294" name="Group 203"/>
            <p:cNvGrpSpPr>
              <a:grpSpLocks/>
            </p:cNvGrpSpPr>
            <p:nvPr/>
          </p:nvGrpSpPr>
          <p:grpSpPr bwMode="auto">
            <a:xfrm>
              <a:off x="1054" y="3268"/>
              <a:ext cx="646" cy="297"/>
              <a:chOff x="1054" y="3268"/>
              <a:chExt cx="646" cy="297"/>
            </a:xfrm>
          </p:grpSpPr>
          <p:sp>
            <p:nvSpPr>
              <p:cNvPr id="50303" name="Freeform 204"/>
              <p:cNvSpPr>
                <a:spLocks/>
              </p:cNvSpPr>
              <p:nvPr/>
            </p:nvSpPr>
            <p:spPr bwMode="auto">
              <a:xfrm>
                <a:off x="1054" y="3268"/>
                <a:ext cx="646" cy="297"/>
              </a:xfrm>
              <a:custGeom>
                <a:avLst/>
                <a:gdLst>
                  <a:gd name="T0" fmla="*/ 317 w 646"/>
                  <a:gd name="T1" fmla="*/ 73 h 297"/>
                  <a:gd name="T2" fmla="*/ 311 w 646"/>
                  <a:gd name="T3" fmla="*/ 34 h 297"/>
                  <a:gd name="T4" fmla="*/ 253 w 646"/>
                  <a:gd name="T5" fmla="*/ 78 h 297"/>
                  <a:gd name="T6" fmla="*/ 196 w 646"/>
                  <a:gd name="T7" fmla="*/ 34 h 297"/>
                  <a:gd name="T8" fmla="*/ 178 w 646"/>
                  <a:gd name="T9" fmla="*/ 0 h 297"/>
                  <a:gd name="T10" fmla="*/ 173 w 646"/>
                  <a:gd name="T11" fmla="*/ 56 h 297"/>
                  <a:gd name="T12" fmla="*/ 201 w 646"/>
                  <a:gd name="T13" fmla="*/ 106 h 297"/>
                  <a:gd name="T14" fmla="*/ 132 w 646"/>
                  <a:gd name="T15" fmla="*/ 45 h 297"/>
                  <a:gd name="T16" fmla="*/ 104 w 646"/>
                  <a:gd name="T17" fmla="*/ 39 h 297"/>
                  <a:gd name="T18" fmla="*/ 144 w 646"/>
                  <a:gd name="T19" fmla="*/ 112 h 297"/>
                  <a:gd name="T20" fmla="*/ 5 w 646"/>
                  <a:gd name="T21" fmla="*/ 101 h 297"/>
                  <a:gd name="T22" fmla="*/ 92 w 646"/>
                  <a:gd name="T23" fmla="*/ 162 h 297"/>
                  <a:gd name="T24" fmla="*/ 0 w 646"/>
                  <a:gd name="T25" fmla="*/ 240 h 297"/>
                  <a:gd name="T26" fmla="*/ 110 w 646"/>
                  <a:gd name="T27" fmla="*/ 184 h 297"/>
                  <a:gd name="T28" fmla="*/ 5 w 646"/>
                  <a:gd name="T29" fmla="*/ 296 h 297"/>
                  <a:gd name="T30" fmla="*/ 150 w 646"/>
                  <a:gd name="T31" fmla="*/ 212 h 297"/>
                  <a:gd name="T32" fmla="*/ 184 w 646"/>
                  <a:gd name="T33" fmla="*/ 296 h 297"/>
                  <a:gd name="T34" fmla="*/ 213 w 646"/>
                  <a:gd name="T35" fmla="*/ 229 h 297"/>
                  <a:gd name="T36" fmla="*/ 288 w 646"/>
                  <a:gd name="T37" fmla="*/ 296 h 297"/>
                  <a:gd name="T38" fmla="*/ 317 w 646"/>
                  <a:gd name="T39" fmla="*/ 229 h 297"/>
                  <a:gd name="T40" fmla="*/ 432 w 646"/>
                  <a:gd name="T41" fmla="*/ 257 h 297"/>
                  <a:gd name="T42" fmla="*/ 420 w 646"/>
                  <a:gd name="T43" fmla="*/ 212 h 297"/>
                  <a:gd name="T44" fmla="*/ 582 w 646"/>
                  <a:gd name="T45" fmla="*/ 257 h 297"/>
                  <a:gd name="T46" fmla="*/ 541 w 646"/>
                  <a:gd name="T47" fmla="*/ 207 h 297"/>
                  <a:gd name="T48" fmla="*/ 513 w 646"/>
                  <a:gd name="T49" fmla="*/ 190 h 297"/>
                  <a:gd name="T50" fmla="*/ 645 w 646"/>
                  <a:gd name="T51" fmla="*/ 134 h 297"/>
                  <a:gd name="T52" fmla="*/ 489 w 646"/>
                  <a:gd name="T53" fmla="*/ 168 h 297"/>
                  <a:gd name="T54" fmla="*/ 593 w 646"/>
                  <a:gd name="T55" fmla="*/ 95 h 297"/>
                  <a:gd name="T56" fmla="*/ 472 w 646"/>
                  <a:gd name="T57" fmla="*/ 117 h 297"/>
                  <a:gd name="T58" fmla="*/ 507 w 646"/>
                  <a:gd name="T59" fmla="*/ 28 h 297"/>
                  <a:gd name="T60" fmla="*/ 461 w 646"/>
                  <a:gd name="T61" fmla="*/ 50 h 297"/>
                  <a:gd name="T62" fmla="*/ 420 w 646"/>
                  <a:gd name="T63" fmla="*/ 117 h 297"/>
                  <a:gd name="T64" fmla="*/ 409 w 646"/>
                  <a:gd name="T65" fmla="*/ 22 h 297"/>
                  <a:gd name="T66" fmla="*/ 322 w 646"/>
                  <a:gd name="T67" fmla="*/ 78 h 297"/>
                  <a:gd name="T68" fmla="*/ 317 w 646"/>
                  <a:gd name="T69" fmla="*/ 73 h 2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6"/>
                  <a:gd name="T106" fmla="*/ 0 h 297"/>
                  <a:gd name="T107" fmla="*/ 646 w 646"/>
                  <a:gd name="T108" fmla="*/ 297 h 2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6" h="297">
                    <a:moveTo>
                      <a:pt x="317" y="73"/>
                    </a:moveTo>
                    <a:lnTo>
                      <a:pt x="311" y="34"/>
                    </a:lnTo>
                    <a:lnTo>
                      <a:pt x="253" y="78"/>
                    </a:lnTo>
                    <a:lnTo>
                      <a:pt x="196" y="34"/>
                    </a:lnTo>
                    <a:lnTo>
                      <a:pt x="178" y="0"/>
                    </a:lnTo>
                    <a:lnTo>
                      <a:pt x="173" y="56"/>
                    </a:lnTo>
                    <a:lnTo>
                      <a:pt x="201" y="106"/>
                    </a:lnTo>
                    <a:lnTo>
                      <a:pt x="132" y="45"/>
                    </a:lnTo>
                    <a:lnTo>
                      <a:pt x="104" y="39"/>
                    </a:lnTo>
                    <a:lnTo>
                      <a:pt x="144" y="112"/>
                    </a:lnTo>
                    <a:lnTo>
                      <a:pt x="5" y="101"/>
                    </a:lnTo>
                    <a:lnTo>
                      <a:pt x="92" y="162"/>
                    </a:lnTo>
                    <a:lnTo>
                      <a:pt x="0" y="240"/>
                    </a:lnTo>
                    <a:lnTo>
                      <a:pt x="110" y="184"/>
                    </a:lnTo>
                    <a:lnTo>
                      <a:pt x="5" y="296"/>
                    </a:lnTo>
                    <a:lnTo>
                      <a:pt x="150" y="212"/>
                    </a:lnTo>
                    <a:lnTo>
                      <a:pt x="184" y="296"/>
                    </a:lnTo>
                    <a:lnTo>
                      <a:pt x="213" y="229"/>
                    </a:lnTo>
                    <a:lnTo>
                      <a:pt x="288" y="296"/>
                    </a:lnTo>
                    <a:lnTo>
                      <a:pt x="317" y="229"/>
                    </a:lnTo>
                    <a:lnTo>
                      <a:pt x="432" y="257"/>
                    </a:lnTo>
                    <a:lnTo>
                      <a:pt x="420" y="212"/>
                    </a:lnTo>
                    <a:lnTo>
                      <a:pt x="582" y="257"/>
                    </a:lnTo>
                    <a:lnTo>
                      <a:pt x="541" y="207"/>
                    </a:lnTo>
                    <a:lnTo>
                      <a:pt x="513" y="190"/>
                    </a:lnTo>
                    <a:lnTo>
                      <a:pt x="645" y="134"/>
                    </a:lnTo>
                    <a:lnTo>
                      <a:pt x="489" y="168"/>
                    </a:lnTo>
                    <a:lnTo>
                      <a:pt x="593" y="95"/>
                    </a:lnTo>
                    <a:lnTo>
                      <a:pt x="472" y="117"/>
                    </a:lnTo>
                    <a:lnTo>
                      <a:pt x="507" y="28"/>
                    </a:lnTo>
                    <a:lnTo>
                      <a:pt x="461" y="50"/>
                    </a:lnTo>
                    <a:lnTo>
                      <a:pt x="420" y="117"/>
                    </a:lnTo>
                    <a:lnTo>
                      <a:pt x="409" y="22"/>
                    </a:lnTo>
                    <a:lnTo>
                      <a:pt x="322" y="78"/>
                    </a:lnTo>
                    <a:lnTo>
                      <a:pt x="317" y="73"/>
                    </a:lnTo>
                  </a:path>
                </a:pathLst>
              </a:custGeom>
              <a:gradFill rotWithShape="0">
                <a:gsLst>
                  <a:gs pos="0">
                    <a:srgbClr val="00FF00"/>
                  </a:gs>
                  <a:gs pos="100000">
                    <a:srgbClr val="004C00"/>
                  </a:gs>
                </a:gsLst>
                <a:path path="rect">
                  <a:fillToRect l="50000" t="50000" r="50000" b="50000"/>
                </a:path>
              </a:gradFill>
              <a:ln w="12700" cap="rnd" cmpd="sng">
                <a:noFill/>
                <a:prstDash val="solid"/>
                <a:round/>
                <a:headEnd type="none" w="med" len="med"/>
                <a:tailEnd type="none" w="med" len="med"/>
              </a:ln>
            </p:spPr>
            <p:txBody>
              <a:bodyPr/>
              <a:lstStyle/>
              <a:p>
                <a:endParaRPr lang="en-US"/>
              </a:p>
            </p:txBody>
          </p:sp>
          <p:sp>
            <p:nvSpPr>
              <p:cNvPr id="50304" name="Rectangle 205"/>
              <p:cNvSpPr>
                <a:spLocks noChangeArrowheads="1"/>
              </p:cNvSpPr>
              <p:nvPr/>
            </p:nvSpPr>
            <p:spPr bwMode="auto">
              <a:xfrm>
                <a:off x="1205" y="3371"/>
                <a:ext cx="212" cy="122"/>
              </a:xfrm>
              <a:prstGeom prst="rect">
                <a:avLst/>
              </a:prstGeom>
              <a:noFill/>
              <a:ln w="50800">
                <a:noFill/>
                <a:miter lim="800000"/>
                <a:headEnd/>
                <a:tailEnd/>
              </a:ln>
            </p:spPr>
            <p:txBody>
              <a:bodyPr wrap="none" lIns="44450" tIns="22225" rIns="44450" bIns="22225">
                <a:spAutoFit/>
              </a:bodyPr>
              <a:lstStyle/>
              <a:p>
                <a:pPr defTabSz="319088" eaLnBrk="0" hangingPunct="0"/>
                <a:r>
                  <a:rPr lang="en-US" sz="900" b="1">
                    <a:solidFill>
                      <a:schemeClr val="bg2"/>
                    </a:solidFill>
                  </a:rPr>
                  <a:t>DCF</a:t>
                </a:r>
              </a:p>
            </p:txBody>
          </p:sp>
        </p:grpSp>
        <p:sp>
          <p:nvSpPr>
            <p:cNvPr id="84174" name="Rectangle 206"/>
            <p:cNvSpPr>
              <a:spLocks noChangeArrowheads="1"/>
            </p:cNvSpPr>
            <p:nvPr/>
          </p:nvSpPr>
          <p:spPr bwMode="auto">
            <a:xfrm>
              <a:off x="1568" y="3001"/>
              <a:ext cx="302" cy="131"/>
            </a:xfrm>
            <a:prstGeom prst="rect">
              <a:avLst/>
            </a:prstGeom>
            <a:noFill/>
            <a:ln w="50800">
              <a:noFill/>
              <a:miter lim="800000"/>
              <a:headEnd/>
              <a:tailEnd/>
            </a:ln>
            <a:effectLst/>
          </p:spPr>
          <p:txBody>
            <a:bodyPr lIns="44450" tIns="22225" rIns="44450" bIns="22225">
              <a:spAutoFit/>
            </a:bodyPr>
            <a:lstStyle/>
            <a:p>
              <a:pPr defTabSz="319088" eaLnBrk="0" hangingPunct="0">
                <a:defRPr/>
              </a:pPr>
              <a:r>
                <a:rPr lang="en-US" sz="1000" b="1">
                  <a:solidFill>
                    <a:srgbClr val="FFFF00"/>
                  </a:solidFill>
                  <a:effectLst>
                    <a:outerShdw blurRad="38100" dist="38100" dir="2700000" algn="tl">
                      <a:srgbClr val="C0C0C0"/>
                    </a:outerShdw>
                  </a:effectLst>
                </a:rPr>
                <a:t>H  O</a:t>
              </a:r>
            </a:p>
          </p:txBody>
        </p:sp>
        <p:sp>
          <p:nvSpPr>
            <p:cNvPr id="84175" name="Rectangle 207"/>
            <p:cNvSpPr>
              <a:spLocks noChangeArrowheads="1"/>
            </p:cNvSpPr>
            <p:nvPr/>
          </p:nvSpPr>
          <p:spPr bwMode="auto">
            <a:xfrm>
              <a:off x="1608" y="3029"/>
              <a:ext cx="297" cy="132"/>
            </a:xfrm>
            <a:prstGeom prst="rect">
              <a:avLst/>
            </a:prstGeom>
            <a:noFill/>
            <a:ln w="50800">
              <a:noFill/>
              <a:miter lim="800000"/>
              <a:headEnd/>
              <a:tailEnd/>
            </a:ln>
            <a:effectLst/>
          </p:spPr>
          <p:txBody>
            <a:bodyPr lIns="44450" tIns="22225" rIns="44450" bIns="22225">
              <a:spAutoFit/>
            </a:bodyPr>
            <a:lstStyle/>
            <a:p>
              <a:pPr defTabSz="319088" eaLnBrk="0" hangingPunct="0">
                <a:defRPr/>
              </a:pPr>
              <a:r>
                <a:rPr lang="en-US" sz="1000" b="1">
                  <a:solidFill>
                    <a:srgbClr val="FFFF00"/>
                  </a:solidFill>
                  <a:effectLst>
                    <a:outerShdw blurRad="38100" dist="38100" dir="2700000" algn="tl">
                      <a:srgbClr val="C0C0C0"/>
                    </a:outerShdw>
                  </a:effectLst>
                </a:rPr>
                <a:t> 2   2</a:t>
              </a:r>
            </a:p>
          </p:txBody>
        </p:sp>
        <p:sp>
          <p:nvSpPr>
            <p:cNvPr id="50297" name="Freeform 208"/>
            <p:cNvSpPr>
              <a:spLocks/>
            </p:cNvSpPr>
            <p:nvPr/>
          </p:nvSpPr>
          <p:spPr bwMode="auto">
            <a:xfrm>
              <a:off x="709" y="3440"/>
              <a:ext cx="187" cy="113"/>
            </a:xfrm>
            <a:custGeom>
              <a:avLst/>
              <a:gdLst>
                <a:gd name="T0" fmla="*/ 54 w 187"/>
                <a:gd name="T1" fmla="*/ 78 h 113"/>
                <a:gd name="T2" fmla="*/ 69 w 187"/>
                <a:gd name="T3" fmla="*/ 86 h 113"/>
                <a:gd name="T4" fmla="*/ 78 w 187"/>
                <a:gd name="T5" fmla="*/ 99 h 113"/>
                <a:gd name="T6" fmla="*/ 93 w 187"/>
                <a:gd name="T7" fmla="*/ 103 h 113"/>
                <a:gd name="T8" fmla="*/ 108 w 187"/>
                <a:gd name="T9" fmla="*/ 108 h 113"/>
                <a:gd name="T10" fmla="*/ 122 w 187"/>
                <a:gd name="T11" fmla="*/ 112 h 113"/>
                <a:gd name="T12" fmla="*/ 137 w 187"/>
                <a:gd name="T13" fmla="*/ 112 h 113"/>
                <a:gd name="T14" fmla="*/ 157 w 187"/>
                <a:gd name="T15" fmla="*/ 103 h 113"/>
                <a:gd name="T16" fmla="*/ 171 w 187"/>
                <a:gd name="T17" fmla="*/ 90 h 113"/>
                <a:gd name="T18" fmla="*/ 181 w 187"/>
                <a:gd name="T19" fmla="*/ 78 h 113"/>
                <a:gd name="T20" fmla="*/ 186 w 187"/>
                <a:gd name="T21" fmla="*/ 65 h 113"/>
                <a:gd name="T22" fmla="*/ 186 w 187"/>
                <a:gd name="T23" fmla="*/ 52 h 113"/>
                <a:gd name="T24" fmla="*/ 186 w 187"/>
                <a:gd name="T25" fmla="*/ 39 h 113"/>
                <a:gd name="T26" fmla="*/ 181 w 187"/>
                <a:gd name="T27" fmla="*/ 26 h 113"/>
                <a:gd name="T28" fmla="*/ 176 w 187"/>
                <a:gd name="T29" fmla="*/ 13 h 113"/>
                <a:gd name="T30" fmla="*/ 162 w 187"/>
                <a:gd name="T31" fmla="*/ 4 h 113"/>
                <a:gd name="T32" fmla="*/ 147 w 187"/>
                <a:gd name="T33" fmla="*/ 0 h 113"/>
                <a:gd name="T34" fmla="*/ 132 w 187"/>
                <a:gd name="T35" fmla="*/ 0 h 113"/>
                <a:gd name="T36" fmla="*/ 117 w 187"/>
                <a:gd name="T37" fmla="*/ 0 h 113"/>
                <a:gd name="T38" fmla="*/ 88 w 187"/>
                <a:gd name="T39" fmla="*/ 0 h 113"/>
                <a:gd name="T40" fmla="*/ 73 w 187"/>
                <a:gd name="T41" fmla="*/ 0 h 113"/>
                <a:gd name="T42" fmla="*/ 59 w 187"/>
                <a:gd name="T43" fmla="*/ 0 h 113"/>
                <a:gd name="T44" fmla="*/ 44 w 187"/>
                <a:gd name="T45" fmla="*/ 4 h 113"/>
                <a:gd name="T46" fmla="*/ 29 w 187"/>
                <a:gd name="T47" fmla="*/ 9 h 113"/>
                <a:gd name="T48" fmla="*/ 15 w 187"/>
                <a:gd name="T49" fmla="*/ 17 h 113"/>
                <a:gd name="T50" fmla="*/ 0 w 187"/>
                <a:gd name="T51" fmla="*/ 26 h 113"/>
                <a:gd name="T52" fmla="*/ 0 w 187"/>
                <a:gd name="T53" fmla="*/ 39 h 113"/>
                <a:gd name="T54" fmla="*/ 0 w 187"/>
                <a:gd name="T55" fmla="*/ 52 h 113"/>
                <a:gd name="T56" fmla="*/ 15 w 187"/>
                <a:gd name="T57" fmla="*/ 60 h 113"/>
                <a:gd name="T58" fmla="*/ 29 w 187"/>
                <a:gd name="T59" fmla="*/ 60 h 113"/>
                <a:gd name="T60" fmla="*/ 44 w 187"/>
                <a:gd name="T61" fmla="*/ 65 h 113"/>
                <a:gd name="T62" fmla="*/ 59 w 187"/>
                <a:gd name="T63" fmla="*/ 69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
                <a:gd name="T97" fmla="*/ 0 h 113"/>
                <a:gd name="T98" fmla="*/ 187 w 187"/>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 h="113">
                  <a:moveTo>
                    <a:pt x="54" y="78"/>
                  </a:moveTo>
                  <a:lnTo>
                    <a:pt x="69" y="86"/>
                  </a:lnTo>
                  <a:lnTo>
                    <a:pt x="78" y="99"/>
                  </a:lnTo>
                  <a:lnTo>
                    <a:pt x="93" y="103"/>
                  </a:lnTo>
                  <a:lnTo>
                    <a:pt x="108" y="108"/>
                  </a:lnTo>
                  <a:lnTo>
                    <a:pt x="122" y="112"/>
                  </a:lnTo>
                  <a:lnTo>
                    <a:pt x="137" y="112"/>
                  </a:lnTo>
                  <a:lnTo>
                    <a:pt x="157" y="103"/>
                  </a:lnTo>
                  <a:lnTo>
                    <a:pt x="171" y="90"/>
                  </a:lnTo>
                  <a:lnTo>
                    <a:pt x="181" y="78"/>
                  </a:lnTo>
                  <a:lnTo>
                    <a:pt x="186" y="65"/>
                  </a:lnTo>
                  <a:lnTo>
                    <a:pt x="186" y="52"/>
                  </a:lnTo>
                  <a:lnTo>
                    <a:pt x="186" y="39"/>
                  </a:lnTo>
                  <a:lnTo>
                    <a:pt x="181" y="26"/>
                  </a:lnTo>
                  <a:lnTo>
                    <a:pt x="176" y="13"/>
                  </a:lnTo>
                  <a:lnTo>
                    <a:pt x="162" y="4"/>
                  </a:lnTo>
                  <a:lnTo>
                    <a:pt x="147" y="0"/>
                  </a:lnTo>
                  <a:lnTo>
                    <a:pt x="132" y="0"/>
                  </a:lnTo>
                  <a:lnTo>
                    <a:pt x="117" y="0"/>
                  </a:lnTo>
                  <a:lnTo>
                    <a:pt x="88" y="0"/>
                  </a:lnTo>
                  <a:lnTo>
                    <a:pt x="73" y="0"/>
                  </a:lnTo>
                  <a:lnTo>
                    <a:pt x="59" y="0"/>
                  </a:lnTo>
                  <a:lnTo>
                    <a:pt x="44" y="4"/>
                  </a:lnTo>
                  <a:lnTo>
                    <a:pt x="29" y="9"/>
                  </a:lnTo>
                  <a:lnTo>
                    <a:pt x="15" y="17"/>
                  </a:lnTo>
                  <a:lnTo>
                    <a:pt x="0" y="26"/>
                  </a:lnTo>
                  <a:lnTo>
                    <a:pt x="0" y="39"/>
                  </a:lnTo>
                  <a:lnTo>
                    <a:pt x="0" y="52"/>
                  </a:lnTo>
                  <a:lnTo>
                    <a:pt x="15" y="60"/>
                  </a:lnTo>
                  <a:lnTo>
                    <a:pt x="29" y="60"/>
                  </a:lnTo>
                  <a:lnTo>
                    <a:pt x="44" y="65"/>
                  </a:lnTo>
                  <a:lnTo>
                    <a:pt x="59" y="69"/>
                  </a:lnTo>
                </a:path>
              </a:pathLst>
            </a:custGeom>
            <a:gradFill rotWithShape="0">
              <a:gsLst>
                <a:gs pos="0">
                  <a:srgbClr val="2B2B2B"/>
                </a:gs>
                <a:gs pos="100000">
                  <a:srgbClr val="909090"/>
                </a:gs>
              </a:gsLst>
              <a:path path="rect">
                <a:fillToRect l="50000" t="50000" r="50000" b="50000"/>
              </a:path>
            </a:gradFill>
            <a:ln w="12700" cap="rnd" cmpd="sng">
              <a:noFill/>
              <a:prstDash val="solid"/>
              <a:round/>
              <a:headEnd type="none" w="med" len="med"/>
              <a:tailEnd type="none" w="med" len="med"/>
            </a:ln>
          </p:spPr>
          <p:txBody>
            <a:bodyPr/>
            <a:lstStyle/>
            <a:p>
              <a:endParaRPr lang="en-US"/>
            </a:p>
          </p:txBody>
        </p:sp>
        <p:sp>
          <p:nvSpPr>
            <p:cNvPr id="50298" name="Freeform 209"/>
            <p:cNvSpPr>
              <a:spLocks/>
            </p:cNvSpPr>
            <p:nvPr/>
          </p:nvSpPr>
          <p:spPr bwMode="auto">
            <a:xfrm>
              <a:off x="684" y="2705"/>
              <a:ext cx="310" cy="131"/>
            </a:xfrm>
            <a:custGeom>
              <a:avLst/>
              <a:gdLst>
                <a:gd name="T0" fmla="*/ 88 w 310"/>
                <a:gd name="T1" fmla="*/ 74 h 131"/>
                <a:gd name="T2" fmla="*/ 103 w 310"/>
                <a:gd name="T3" fmla="*/ 69 h 131"/>
                <a:gd name="T4" fmla="*/ 142 w 310"/>
                <a:gd name="T5" fmla="*/ 65 h 131"/>
                <a:gd name="T6" fmla="*/ 162 w 310"/>
                <a:gd name="T7" fmla="*/ 65 h 131"/>
                <a:gd name="T8" fmla="*/ 177 w 310"/>
                <a:gd name="T9" fmla="*/ 74 h 131"/>
                <a:gd name="T10" fmla="*/ 191 w 310"/>
                <a:gd name="T11" fmla="*/ 82 h 131"/>
                <a:gd name="T12" fmla="*/ 201 w 310"/>
                <a:gd name="T13" fmla="*/ 95 h 131"/>
                <a:gd name="T14" fmla="*/ 216 w 310"/>
                <a:gd name="T15" fmla="*/ 108 h 131"/>
                <a:gd name="T16" fmla="*/ 226 w 310"/>
                <a:gd name="T17" fmla="*/ 121 h 131"/>
                <a:gd name="T18" fmla="*/ 240 w 310"/>
                <a:gd name="T19" fmla="*/ 126 h 131"/>
                <a:gd name="T20" fmla="*/ 255 w 310"/>
                <a:gd name="T21" fmla="*/ 130 h 131"/>
                <a:gd name="T22" fmla="*/ 270 w 310"/>
                <a:gd name="T23" fmla="*/ 130 h 131"/>
                <a:gd name="T24" fmla="*/ 284 w 310"/>
                <a:gd name="T25" fmla="*/ 130 h 131"/>
                <a:gd name="T26" fmla="*/ 299 w 310"/>
                <a:gd name="T27" fmla="*/ 126 h 131"/>
                <a:gd name="T28" fmla="*/ 309 w 310"/>
                <a:gd name="T29" fmla="*/ 113 h 131"/>
                <a:gd name="T30" fmla="*/ 309 w 310"/>
                <a:gd name="T31" fmla="*/ 100 h 131"/>
                <a:gd name="T32" fmla="*/ 309 w 310"/>
                <a:gd name="T33" fmla="*/ 87 h 131"/>
                <a:gd name="T34" fmla="*/ 309 w 310"/>
                <a:gd name="T35" fmla="*/ 74 h 131"/>
                <a:gd name="T36" fmla="*/ 309 w 310"/>
                <a:gd name="T37" fmla="*/ 61 h 131"/>
                <a:gd name="T38" fmla="*/ 309 w 310"/>
                <a:gd name="T39" fmla="*/ 48 h 131"/>
                <a:gd name="T40" fmla="*/ 299 w 310"/>
                <a:gd name="T41" fmla="*/ 35 h 131"/>
                <a:gd name="T42" fmla="*/ 284 w 310"/>
                <a:gd name="T43" fmla="*/ 39 h 131"/>
                <a:gd name="T44" fmla="*/ 270 w 310"/>
                <a:gd name="T45" fmla="*/ 43 h 131"/>
                <a:gd name="T46" fmla="*/ 255 w 310"/>
                <a:gd name="T47" fmla="*/ 43 h 131"/>
                <a:gd name="T48" fmla="*/ 240 w 310"/>
                <a:gd name="T49" fmla="*/ 35 h 131"/>
                <a:gd name="T50" fmla="*/ 226 w 310"/>
                <a:gd name="T51" fmla="*/ 26 h 131"/>
                <a:gd name="T52" fmla="*/ 206 w 310"/>
                <a:gd name="T53" fmla="*/ 22 h 131"/>
                <a:gd name="T54" fmla="*/ 191 w 310"/>
                <a:gd name="T55" fmla="*/ 13 h 131"/>
                <a:gd name="T56" fmla="*/ 177 w 310"/>
                <a:gd name="T57" fmla="*/ 4 h 131"/>
                <a:gd name="T58" fmla="*/ 162 w 310"/>
                <a:gd name="T59" fmla="*/ 0 h 131"/>
                <a:gd name="T60" fmla="*/ 147 w 310"/>
                <a:gd name="T61" fmla="*/ 0 h 131"/>
                <a:gd name="T62" fmla="*/ 132 w 310"/>
                <a:gd name="T63" fmla="*/ 0 h 131"/>
                <a:gd name="T64" fmla="*/ 118 w 310"/>
                <a:gd name="T65" fmla="*/ 4 h 131"/>
                <a:gd name="T66" fmla="*/ 103 w 310"/>
                <a:gd name="T67" fmla="*/ 9 h 131"/>
                <a:gd name="T68" fmla="*/ 88 w 310"/>
                <a:gd name="T69" fmla="*/ 9 h 131"/>
                <a:gd name="T70" fmla="*/ 69 w 310"/>
                <a:gd name="T71" fmla="*/ 9 h 131"/>
                <a:gd name="T72" fmla="*/ 29 w 310"/>
                <a:gd name="T73" fmla="*/ 9 h 131"/>
                <a:gd name="T74" fmla="*/ 15 w 310"/>
                <a:gd name="T75" fmla="*/ 9 h 131"/>
                <a:gd name="T76" fmla="*/ 0 w 310"/>
                <a:gd name="T77" fmla="*/ 13 h 131"/>
                <a:gd name="T78" fmla="*/ 0 w 310"/>
                <a:gd name="T79" fmla="*/ 26 h 131"/>
                <a:gd name="T80" fmla="*/ 10 w 310"/>
                <a:gd name="T81" fmla="*/ 39 h 131"/>
                <a:gd name="T82" fmla="*/ 25 w 310"/>
                <a:gd name="T83" fmla="*/ 48 h 131"/>
                <a:gd name="T84" fmla="*/ 44 w 310"/>
                <a:gd name="T85" fmla="*/ 56 h 131"/>
                <a:gd name="T86" fmla="*/ 59 w 310"/>
                <a:gd name="T87" fmla="*/ 61 h 131"/>
                <a:gd name="T88" fmla="*/ 74 w 310"/>
                <a:gd name="T89" fmla="*/ 61 h 131"/>
                <a:gd name="T90" fmla="*/ 83 w 310"/>
                <a:gd name="T91" fmla="*/ 74 h 1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0"/>
                <a:gd name="T139" fmla="*/ 0 h 131"/>
                <a:gd name="T140" fmla="*/ 310 w 310"/>
                <a:gd name="T141" fmla="*/ 131 h 1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0" h="131">
                  <a:moveTo>
                    <a:pt x="88" y="74"/>
                  </a:moveTo>
                  <a:lnTo>
                    <a:pt x="103" y="69"/>
                  </a:lnTo>
                  <a:lnTo>
                    <a:pt x="142" y="65"/>
                  </a:lnTo>
                  <a:lnTo>
                    <a:pt x="162" y="65"/>
                  </a:lnTo>
                  <a:lnTo>
                    <a:pt x="177" y="74"/>
                  </a:lnTo>
                  <a:lnTo>
                    <a:pt x="191" y="82"/>
                  </a:lnTo>
                  <a:lnTo>
                    <a:pt x="201" y="95"/>
                  </a:lnTo>
                  <a:lnTo>
                    <a:pt x="216" y="108"/>
                  </a:lnTo>
                  <a:lnTo>
                    <a:pt x="226" y="121"/>
                  </a:lnTo>
                  <a:lnTo>
                    <a:pt x="240" y="126"/>
                  </a:lnTo>
                  <a:lnTo>
                    <a:pt x="255" y="130"/>
                  </a:lnTo>
                  <a:lnTo>
                    <a:pt x="270" y="130"/>
                  </a:lnTo>
                  <a:lnTo>
                    <a:pt x="284" y="130"/>
                  </a:lnTo>
                  <a:lnTo>
                    <a:pt x="299" y="126"/>
                  </a:lnTo>
                  <a:lnTo>
                    <a:pt x="309" y="113"/>
                  </a:lnTo>
                  <a:lnTo>
                    <a:pt x="309" y="100"/>
                  </a:lnTo>
                  <a:lnTo>
                    <a:pt x="309" y="87"/>
                  </a:lnTo>
                  <a:lnTo>
                    <a:pt x="309" y="74"/>
                  </a:lnTo>
                  <a:lnTo>
                    <a:pt x="309" y="61"/>
                  </a:lnTo>
                  <a:lnTo>
                    <a:pt x="309" y="48"/>
                  </a:lnTo>
                  <a:lnTo>
                    <a:pt x="299" y="35"/>
                  </a:lnTo>
                  <a:lnTo>
                    <a:pt x="284" y="39"/>
                  </a:lnTo>
                  <a:lnTo>
                    <a:pt x="270" y="43"/>
                  </a:lnTo>
                  <a:lnTo>
                    <a:pt x="255" y="43"/>
                  </a:lnTo>
                  <a:lnTo>
                    <a:pt x="240" y="35"/>
                  </a:lnTo>
                  <a:lnTo>
                    <a:pt x="226" y="26"/>
                  </a:lnTo>
                  <a:lnTo>
                    <a:pt x="206" y="22"/>
                  </a:lnTo>
                  <a:lnTo>
                    <a:pt x="191" y="13"/>
                  </a:lnTo>
                  <a:lnTo>
                    <a:pt x="177" y="4"/>
                  </a:lnTo>
                  <a:lnTo>
                    <a:pt x="162" y="0"/>
                  </a:lnTo>
                  <a:lnTo>
                    <a:pt x="147" y="0"/>
                  </a:lnTo>
                  <a:lnTo>
                    <a:pt x="132" y="0"/>
                  </a:lnTo>
                  <a:lnTo>
                    <a:pt x="118" y="4"/>
                  </a:lnTo>
                  <a:lnTo>
                    <a:pt x="103" y="9"/>
                  </a:lnTo>
                  <a:lnTo>
                    <a:pt x="88" y="9"/>
                  </a:lnTo>
                  <a:lnTo>
                    <a:pt x="69" y="9"/>
                  </a:lnTo>
                  <a:lnTo>
                    <a:pt x="29" y="9"/>
                  </a:lnTo>
                  <a:lnTo>
                    <a:pt x="15" y="9"/>
                  </a:lnTo>
                  <a:lnTo>
                    <a:pt x="0" y="13"/>
                  </a:lnTo>
                  <a:lnTo>
                    <a:pt x="0" y="26"/>
                  </a:lnTo>
                  <a:lnTo>
                    <a:pt x="10" y="39"/>
                  </a:lnTo>
                  <a:lnTo>
                    <a:pt x="25" y="48"/>
                  </a:lnTo>
                  <a:lnTo>
                    <a:pt x="44" y="56"/>
                  </a:lnTo>
                  <a:lnTo>
                    <a:pt x="59" y="61"/>
                  </a:lnTo>
                  <a:lnTo>
                    <a:pt x="74" y="61"/>
                  </a:lnTo>
                  <a:lnTo>
                    <a:pt x="83" y="74"/>
                  </a:lnTo>
                </a:path>
              </a:pathLst>
            </a:custGeom>
            <a:gradFill rotWithShape="0">
              <a:gsLst>
                <a:gs pos="0">
                  <a:srgbClr val="2B2B2B"/>
                </a:gs>
                <a:gs pos="100000">
                  <a:srgbClr val="909090"/>
                </a:gs>
              </a:gsLst>
              <a:path path="rect">
                <a:fillToRect l="50000" t="50000" r="50000" b="50000"/>
              </a:path>
            </a:gradFill>
            <a:ln w="12700" cap="rnd" cmpd="sng">
              <a:noFill/>
              <a:prstDash val="solid"/>
              <a:round/>
              <a:headEnd type="none" w="med" len="med"/>
              <a:tailEnd type="none" w="med" len="med"/>
            </a:ln>
          </p:spPr>
          <p:txBody>
            <a:bodyPr/>
            <a:lstStyle/>
            <a:p>
              <a:endParaRPr lang="en-US"/>
            </a:p>
          </p:txBody>
        </p:sp>
        <p:sp>
          <p:nvSpPr>
            <p:cNvPr id="50299" name="Freeform 210"/>
            <p:cNvSpPr>
              <a:spLocks/>
            </p:cNvSpPr>
            <p:nvPr/>
          </p:nvSpPr>
          <p:spPr bwMode="auto">
            <a:xfrm>
              <a:off x="833" y="2291"/>
              <a:ext cx="505" cy="303"/>
            </a:xfrm>
            <a:custGeom>
              <a:avLst/>
              <a:gdLst>
                <a:gd name="T0" fmla="*/ 0 w 505"/>
                <a:gd name="T1" fmla="*/ 0 h 303"/>
                <a:gd name="T2" fmla="*/ 0 w 505"/>
                <a:gd name="T3" fmla="*/ 22 h 303"/>
                <a:gd name="T4" fmla="*/ 22 w 505"/>
                <a:gd name="T5" fmla="*/ 36 h 303"/>
                <a:gd name="T6" fmla="*/ 44 w 505"/>
                <a:gd name="T7" fmla="*/ 50 h 303"/>
                <a:gd name="T8" fmla="*/ 87 w 505"/>
                <a:gd name="T9" fmla="*/ 72 h 303"/>
                <a:gd name="T10" fmla="*/ 116 w 505"/>
                <a:gd name="T11" fmla="*/ 86 h 303"/>
                <a:gd name="T12" fmla="*/ 144 w 505"/>
                <a:gd name="T13" fmla="*/ 94 h 303"/>
                <a:gd name="T14" fmla="*/ 166 w 505"/>
                <a:gd name="T15" fmla="*/ 94 h 303"/>
                <a:gd name="T16" fmla="*/ 188 w 505"/>
                <a:gd name="T17" fmla="*/ 94 h 303"/>
                <a:gd name="T18" fmla="*/ 238 w 505"/>
                <a:gd name="T19" fmla="*/ 94 h 303"/>
                <a:gd name="T20" fmla="*/ 260 w 505"/>
                <a:gd name="T21" fmla="*/ 94 h 303"/>
                <a:gd name="T22" fmla="*/ 288 w 505"/>
                <a:gd name="T23" fmla="*/ 94 h 303"/>
                <a:gd name="T24" fmla="*/ 317 w 505"/>
                <a:gd name="T25" fmla="*/ 101 h 303"/>
                <a:gd name="T26" fmla="*/ 339 w 505"/>
                <a:gd name="T27" fmla="*/ 108 h 303"/>
                <a:gd name="T28" fmla="*/ 368 w 505"/>
                <a:gd name="T29" fmla="*/ 122 h 303"/>
                <a:gd name="T30" fmla="*/ 382 w 505"/>
                <a:gd name="T31" fmla="*/ 144 h 303"/>
                <a:gd name="T32" fmla="*/ 411 w 505"/>
                <a:gd name="T33" fmla="*/ 166 h 303"/>
                <a:gd name="T34" fmla="*/ 432 w 505"/>
                <a:gd name="T35" fmla="*/ 194 h 303"/>
                <a:gd name="T36" fmla="*/ 454 w 505"/>
                <a:gd name="T37" fmla="*/ 216 h 303"/>
                <a:gd name="T38" fmla="*/ 468 w 505"/>
                <a:gd name="T39" fmla="*/ 238 h 303"/>
                <a:gd name="T40" fmla="*/ 490 w 505"/>
                <a:gd name="T41" fmla="*/ 259 h 303"/>
                <a:gd name="T42" fmla="*/ 504 w 505"/>
                <a:gd name="T43" fmla="*/ 302 h 3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5"/>
                <a:gd name="T67" fmla="*/ 0 h 303"/>
                <a:gd name="T68" fmla="*/ 505 w 505"/>
                <a:gd name="T69" fmla="*/ 303 h 3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5" h="303">
                  <a:moveTo>
                    <a:pt x="0" y="0"/>
                  </a:moveTo>
                  <a:lnTo>
                    <a:pt x="0" y="22"/>
                  </a:lnTo>
                  <a:lnTo>
                    <a:pt x="22" y="36"/>
                  </a:lnTo>
                  <a:lnTo>
                    <a:pt x="44" y="50"/>
                  </a:lnTo>
                  <a:lnTo>
                    <a:pt x="87" y="72"/>
                  </a:lnTo>
                  <a:lnTo>
                    <a:pt x="116" y="86"/>
                  </a:lnTo>
                  <a:lnTo>
                    <a:pt x="144" y="94"/>
                  </a:lnTo>
                  <a:lnTo>
                    <a:pt x="166" y="94"/>
                  </a:lnTo>
                  <a:lnTo>
                    <a:pt x="188" y="94"/>
                  </a:lnTo>
                  <a:lnTo>
                    <a:pt x="238" y="94"/>
                  </a:lnTo>
                  <a:lnTo>
                    <a:pt x="260" y="94"/>
                  </a:lnTo>
                  <a:lnTo>
                    <a:pt x="288" y="94"/>
                  </a:lnTo>
                  <a:lnTo>
                    <a:pt x="317" y="101"/>
                  </a:lnTo>
                  <a:lnTo>
                    <a:pt x="339" y="108"/>
                  </a:lnTo>
                  <a:lnTo>
                    <a:pt x="368" y="122"/>
                  </a:lnTo>
                  <a:lnTo>
                    <a:pt x="382" y="144"/>
                  </a:lnTo>
                  <a:lnTo>
                    <a:pt x="411" y="166"/>
                  </a:lnTo>
                  <a:lnTo>
                    <a:pt x="432" y="194"/>
                  </a:lnTo>
                  <a:lnTo>
                    <a:pt x="454" y="216"/>
                  </a:lnTo>
                  <a:lnTo>
                    <a:pt x="468" y="238"/>
                  </a:lnTo>
                  <a:lnTo>
                    <a:pt x="490" y="259"/>
                  </a:lnTo>
                  <a:lnTo>
                    <a:pt x="504" y="302"/>
                  </a:lnTo>
                </a:path>
              </a:pathLst>
            </a:custGeom>
            <a:noFill/>
            <a:ln w="12700" cap="rnd" cmpd="sng">
              <a:solidFill>
                <a:schemeClr val="tx1"/>
              </a:solidFill>
              <a:prstDash val="solid"/>
              <a:round/>
              <a:headEnd type="none" w="med" len="med"/>
              <a:tailEnd type="triangle" w="med" len="med"/>
            </a:ln>
          </p:spPr>
          <p:txBody>
            <a:bodyPr/>
            <a:lstStyle/>
            <a:p>
              <a:endParaRPr lang="en-US"/>
            </a:p>
          </p:txBody>
        </p:sp>
        <p:sp>
          <p:nvSpPr>
            <p:cNvPr id="50300" name="Freeform 211"/>
            <p:cNvSpPr>
              <a:spLocks/>
            </p:cNvSpPr>
            <p:nvPr/>
          </p:nvSpPr>
          <p:spPr bwMode="auto">
            <a:xfrm>
              <a:off x="1330" y="3126"/>
              <a:ext cx="289" cy="196"/>
            </a:xfrm>
            <a:custGeom>
              <a:avLst/>
              <a:gdLst>
                <a:gd name="T0" fmla="*/ 288 w 289"/>
                <a:gd name="T1" fmla="*/ 15 h 196"/>
                <a:gd name="T2" fmla="*/ 259 w 289"/>
                <a:gd name="T3" fmla="*/ 0 h 196"/>
                <a:gd name="T4" fmla="*/ 231 w 289"/>
                <a:gd name="T5" fmla="*/ 0 h 196"/>
                <a:gd name="T6" fmla="*/ 209 w 289"/>
                <a:gd name="T7" fmla="*/ 0 h 196"/>
                <a:gd name="T8" fmla="*/ 187 w 289"/>
                <a:gd name="T9" fmla="*/ 0 h 196"/>
                <a:gd name="T10" fmla="*/ 159 w 289"/>
                <a:gd name="T11" fmla="*/ 0 h 196"/>
                <a:gd name="T12" fmla="*/ 137 w 289"/>
                <a:gd name="T13" fmla="*/ 0 h 196"/>
                <a:gd name="T14" fmla="*/ 115 w 289"/>
                <a:gd name="T15" fmla="*/ 0 h 196"/>
                <a:gd name="T16" fmla="*/ 87 w 289"/>
                <a:gd name="T17" fmla="*/ 15 h 196"/>
                <a:gd name="T18" fmla="*/ 65 w 289"/>
                <a:gd name="T19" fmla="*/ 36 h 196"/>
                <a:gd name="T20" fmla="*/ 51 w 289"/>
                <a:gd name="T21" fmla="*/ 58 h 196"/>
                <a:gd name="T22" fmla="*/ 29 w 289"/>
                <a:gd name="T23" fmla="*/ 79 h 196"/>
                <a:gd name="T24" fmla="*/ 22 w 289"/>
                <a:gd name="T25" fmla="*/ 101 h 196"/>
                <a:gd name="T26" fmla="*/ 15 w 289"/>
                <a:gd name="T27" fmla="*/ 123 h 196"/>
                <a:gd name="T28" fmla="*/ 7 w 289"/>
                <a:gd name="T29" fmla="*/ 151 h 196"/>
                <a:gd name="T30" fmla="*/ 7 w 289"/>
                <a:gd name="T31" fmla="*/ 173 h 196"/>
                <a:gd name="T32" fmla="*/ 0 w 289"/>
                <a:gd name="T33" fmla="*/ 195 h 1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9"/>
                <a:gd name="T52" fmla="*/ 0 h 196"/>
                <a:gd name="T53" fmla="*/ 289 w 289"/>
                <a:gd name="T54" fmla="*/ 196 h 1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9" h="196">
                  <a:moveTo>
                    <a:pt x="288" y="15"/>
                  </a:moveTo>
                  <a:lnTo>
                    <a:pt x="259" y="0"/>
                  </a:lnTo>
                  <a:lnTo>
                    <a:pt x="231" y="0"/>
                  </a:lnTo>
                  <a:lnTo>
                    <a:pt x="209" y="0"/>
                  </a:lnTo>
                  <a:lnTo>
                    <a:pt x="187" y="0"/>
                  </a:lnTo>
                  <a:lnTo>
                    <a:pt x="159" y="0"/>
                  </a:lnTo>
                  <a:lnTo>
                    <a:pt x="137" y="0"/>
                  </a:lnTo>
                  <a:lnTo>
                    <a:pt x="115" y="0"/>
                  </a:lnTo>
                  <a:lnTo>
                    <a:pt x="87" y="15"/>
                  </a:lnTo>
                  <a:lnTo>
                    <a:pt x="65" y="36"/>
                  </a:lnTo>
                  <a:lnTo>
                    <a:pt x="51" y="58"/>
                  </a:lnTo>
                  <a:lnTo>
                    <a:pt x="29" y="79"/>
                  </a:lnTo>
                  <a:lnTo>
                    <a:pt x="22" y="101"/>
                  </a:lnTo>
                  <a:lnTo>
                    <a:pt x="15" y="123"/>
                  </a:lnTo>
                  <a:lnTo>
                    <a:pt x="7" y="151"/>
                  </a:lnTo>
                  <a:lnTo>
                    <a:pt x="7" y="173"/>
                  </a:lnTo>
                  <a:lnTo>
                    <a:pt x="0" y="195"/>
                  </a:lnTo>
                </a:path>
              </a:pathLst>
            </a:custGeom>
            <a:noFill/>
            <a:ln w="12700" cap="rnd" cmpd="sng">
              <a:solidFill>
                <a:schemeClr val="tx1"/>
              </a:solidFill>
              <a:prstDash val="solid"/>
              <a:round/>
              <a:headEnd type="none" w="med" len="med"/>
              <a:tailEnd type="triangle" w="med" len="med"/>
            </a:ln>
          </p:spPr>
          <p:txBody>
            <a:bodyPr/>
            <a:lstStyle/>
            <a:p>
              <a:endParaRPr lang="en-US"/>
            </a:p>
          </p:txBody>
        </p:sp>
        <p:sp>
          <p:nvSpPr>
            <p:cNvPr id="50301" name="Freeform 212"/>
            <p:cNvSpPr>
              <a:spLocks/>
            </p:cNvSpPr>
            <p:nvPr/>
          </p:nvSpPr>
          <p:spPr bwMode="auto">
            <a:xfrm>
              <a:off x="1330" y="3090"/>
              <a:ext cx="23" cy="124"/>
            </a:xfrm>
            <a:custGeom>
              <a:avLst/>
              <a:gdLst>
                <a:gd name="T0" fmla="*/ 0 w 23"/>
                <a:gd name="T1" fmla="*/ 0 h 124"/>
                <a:gd name="T2" fmla="*/ 7 w 23"/>
                <a:gd name="T3" fmla="*/ 22 h 124"/>
                <a:gd name="T4" fmla="*/ 15 w 23"/>
                <a:gd name="T5" fmla="*/ 51 h 124"/>
                <a:gd name="T6" fmla="*/ 22 w 23"/>
                <a:gd name="T7" fmla="*/ 79 h 124"/>
                <a:gd name="T8" fmla="*/ 22 w 23"/>
                <a:gd name="T9" fmla="*/ 101 h 124"/>
                <a:gd name="T10" fmla="*/ 22 w 23"/>
                <a:gd name="T11" fmla="*/ 123 h 124"/>
                <a:gd name="T12" fmla="*/ 0 60000 65536"/>
                <a:gd name="T13" fmla="*/ 0 60000 65536"/>
                <a:gd name="T14" fmla="*/ 0 60000 65536"/>
                <a:gd name="T15" fmla="*/ 0 60000 65536"/>
                <a:gd name="T16" fmla="*/ 0 60000 65536"/>
                <a:gd name="T17" fmla="*/ 0 60000 65536"/>
                <a:gd name="T18" fmla="*/ 0 w 23"/>
                <a:gd name="T19" fmla="*/ 0 h 124"/>
                <a:gd name="T20" fmla="*/ 23 w 23"/>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23" h="124">
                  <a:moveTo>
                    <a:pt x="0" y="0"/>
                  </a:moveTo>
                  <a:lnTo>
                    <a:pt x="7" y="22"/>
                  </a:lnTo>
                  <a:lnTo>
                    <a:pt x="15" y="51"/>
                  </a:lnTo>
                  <a:lnTo>
                    <a:pt x="22" y="79"/>
                  </a:lnTo>
                  <a:lnTo>
                    <a:pt x="22" y="101"/>
                  </a:lnTo>
                  <a:lnTo>
                    <a:pt x="22" y="123"/>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50302" name="Freeform 213"/>
            <p:cNvSpPr>
              <a:spLocks/>
            </p:cNvSpPr>
            <p:nvPr/>
          </p:nvSpPr>
          <p:spPr bwMode="auto">
            <a:xfrm>
              <a:off x="1331" y="2751"/>
              <a:ext cx="23" cy="218"/>
            </a:xfrm>
            <a:custGeom>
              <a:avLst/>
              <a:gdLst>
                <a:gd name="T0" fmla="*/ 0 w 23"/>
                <a:gd name="T1" fmla="*/ 0 h 218"/>
                <a:gd name="T2" fmla="*/ 5 w 23"/>
                <a:gd name="T3" fmla="*/ 35 h 218"/>
                <a:gd name="T4" fmla="*/ 16 w 23"/>
                <a:gd name="T5" fmla="*/ 69 h 218"/>
                <a:gd name="T6" fmla="*/ 22 w 23"/>
                <a:gd name="T7" fmla="*/ 95 h 218"/>
                <a:gd name="T8" fmla="*/ 22 w 23"/>
                <a:gd name="T9" fmla="*/ 122 h 218"/>
                <a:gd name="T10" fmla="*/ 22 w 23"/>
                <a:gd name="T11" fmla="*/ 156 h 218"/>
                <a:gd name="T12" fmla="*/ 22 w 23"/>
                <a:gd name="T13" fmla="*/ 182 h 218"/>
                <a:gd name="T14" fmla="*/ 22 w 23"/>
                <a:gd name="T15" fmla="*/ 209 h 218"/>
                <a:gd name="T16" fmla="*/ 22 w 23"/>
                <a:gd name="T17" fmla="*/ 217 h 218"/>
                <a:gd name="T18" fmla="*/ 22 w 23"/>
                <a:gd name="T19" fmla="*/ 217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18"/>
                <a:gd name="T32" fmla="*/ 23 w 23"/>
                <a:gd name="T33" fmla="*/ 218 h 2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18">
                  <a:moveTo>
                    <a:pt x="0" y="0"/>
                  </a:moveTo>
                  <a:lnTo>
                    <a:pt x="5" y="35"/>
                  </a:lnTo>
                  <a:lnTo>
                    <a:pt x="16" y="69"/>
                  </a:lnTo>
                  <a:lnTo>
                    <a:pt x="22" y="95"/>
                  </a:lnTo>
                  <a:lnTo>
                    <a:pt x="22" y="122"/>
                  </a:lnTo>
                  <a:lnTo>
                    <a:pt x="22" y="156"/>
                  </a:lnTo>
                  <a:lnTo>
                    <a:pt x="22" y="182"/>
                  </a:lnTo>
                  <a:lnTo>
                    <a:pt x="22" y="209"/>
                  </a:lnTo>
                  <a:lnTo>
                    <a:pt x="22" y="217"/>
                  </a:lnTo>
                </a:path>
              </a:pathLst>
            </a:custGeom>
            <a:noFill/>
            <a:ln w="12700" cap="rnd" cmpd="sng">
              <a:solidFill>
                <a:schemeClr val="tx1"/>
              </a:solidFill>
              <a:prstDash val="solid"/>
              <a:round/>
              <a:headEnd type="none" w="med" len="med"/>
              <a:tailEnd type="triangle" w="med" len="med"/>
            </a:ln>
          </p:spPr>
          <p:txBody>
            <a:bodyPr/>
            <a:lstStyle/>
            <a:p>
              <a:endParaRPr lang="en-US"/>
            </a:p>
          </p:txBody>
        </p:sp>
      </p:grpSp>
      <p:grpSp>
        <p:nvGrpSpPr>
          <p:cNvPr id="50200" name="Group 214"/>
          <p:cNvGrpSpPr>
            <a:grpSpLocks/>
          </p:cNvGrpSpPr>
          <p:nvPr/>
        </p:nvGrpSpPr>
        <p:grpSpPr bwMode="auto">
          <a:xfrm>
            <a:off x="4144963" y="3994150"/>
            <a:ext cx="1455737" cy="1624013"/>
            <a:chOff x="2846" y="2415"/>
            <a:chExt cx="999" cy="982"/>
          </a:xfrm>
        </p:grpSpPr>
        <p:pic>
          <p:nvPicPr>
            <p:cNvPr id="84183" name="Picture 215"/>
            <p:cNvPicPr>
              <a:picLocks noChangeArrowheads="1"/>
            </p:cNvPicPr>
            <p:nvPr/>
          </p:nvPicPr>
          <p:blipFill>
            <a:blip r:embed="rId3" cstate="print"/>
            <a:srcRect/>
            <a:stretch>
              <a:fillRect/>
            </a:stretch>
          </p:blipFill>
          <p:spPr bwMode="auto">
            <a:xfrm>
              <a:off x="2846" y="2415"/>
              <a:ext cx="999" cy="982"/>
            </a:xfrm>
            <a:prstGeom prst="rect">
              <a:avLst/>
            </a:prstGeom>
            <a:noFill/>
            <a:ln w="12700">
              <a:solidFill>
                <a:schemeClr val="tx2"/>
              </a:solidFill>
              <a:miter lim="800000"/>
              <a:headEnd/>
              <a:tailEnd/>
            </a:ln>
            <a:effectLst>
              <a:outerShdw dist="107763" dir="2700000" algn="ctr" rotWithShape="0">
                <a:schemeClr val="bg2"/>
              </a:outerShdw>
            </a:effectLst>
          </p:spPr>
        </p:pic>
        <p:sp>
          <p:nvSpPr>
            <p:cNvPr id="50284" name="Rectangle 216"/>
            <p:cNvSpPr>
              <a:spLocks noChangeArrowheads="1"/>
            </p:cNvSpPr>
            <p:nvPr/>
          </p:nvSpPr>
          <p:spPr bwMode="auto">
            <a:xfrm>
              <a:off x="3133" y="2671"/>
              <a:ext cx="170" cy="167"/>
            </a:xfrm>
            <a:prstGeom prst="rect">
              <a:avLst/>
            </a:prstGeom>
            <a:noFill/>
            <a:ln w="12700">
              <a:noFill/>
              <a:miter lim="800000"/>
              <a:headEnd/>
              <a:tailEnd/>
            </a:ln>
          </p:spPr>
          <p:txBody>
            <a:bodyPr wrap="none" anchor="ctr"/>
            <a:lstStyle/>
            <a:p>
              <a:endParaRPr lang="en-US"/>
            </a:p>
          </p:txBody>
        </p:sp>
        <p:sp>
          <p:nvSpPr>
            <p:cNvPr id="50285" name="Freeform 217"/>
            <p:cNvSpPr>
              <a:spLocks/>
            </p:cNvSpPr>
            <p:nvPr/>
          </p:nvSpPr>
          <p:spPr bwMode="auto">
            <a:xfrm>
              <a:off x="3349" y="2534"/>
              <a:ext cx="458" cy="310"/>
            </a:xfrm>
            <a:custGeom>
              <a:avLst/>
              <a:gdLst>
                <a:gd name="T0" fmla="*/ 428 w 458"/>
                <a:gd name="T1" fmla="*/ 10 h 310"/>
                <a:gd name="T2" fmla="*/ 400 w 458"/>
                <a:gd name="T3" fmla="*/ 5 h 310"/>
                <a:gd name="T4" fmla="*/ 371 w 458"/>
                <a:gd name="T5" fmla="*/ 0 h 310"/>
                <a:gd name="T6" fmla="*/ 343 w 458"/>
                <a:gd name="T7" fmla="*/ 0 h 310"/>
                <a:gd name="T8" fmla="*/ 314 w 458"/>
                <a:gd name="T9" fmla="*/ 0 h 310"/>
                <a:gd name="T10" fmla="*/ 271 w 458"/>
                <a:gd name="T11" fmla="*/ 5 h 310"/>
                <a:gd name="T12" fmla="*/ 238 w 458"/>
                <a:gd name="T13" fmla="*/ 5 h 310"/>
                <a:gd name="T14" fmla="*/ 209 w 458"/>
                <a:gd name="T15" fmla="*/ 5 h 310"/>
                <a:gd name="T16" fmla="*/ 176 w 458"/>
                <a:gd name="T17" fmla="*/ 14 h 310"/>
                <a:gd name="T18" fmla="*/ 148 w 458"/>
                <a:gd name="T19" fmla="*/ 33 h 310"/>
                <a:gd name="T20" fmla="*/ 105 w 458"/>
                <a:gd name="T21" fmla="*/ 43 h 310"/>
                <a:gd name="T22" fmla="*/ 71 w 458"/>
                <a:gd name="T23" fmla="*/ 48 h 310"/>
                <a:gd name="T24" fmla="*/ 43 w 458"/>
                <a:gd name="T25" fmla="*/ 81 h 310"/>
                <a:gd name="T26" fmla="*/ 24 w 458"/>
                <a:gd name="T27" fmla="*/ 114 h 310"/>
                <a:gd name="T28" fmla="*/ 5 w 458"/>
                <a:gd name="T29" fmla="*/ 152 h 310"/>
                <a:gd name="T30" fmla="*/ 0 w 458"/>
                <a:gd name="T31" fmla="*/ 195 h 310"/>
                <a:gd name="T32" fmla="*/ 10 w 458"/>
                <a:gd name="T33" fmla="*/ 223 h 310"/>
                <a:gd name="T34" fmla="*/ 19 w 458"/>
                <a:gd name="T35" fmla="*/ 252 h 310"/>
                <a:gd name="T36" fmla="*/ 43 w 458"/>
                <a:gd name="T37" fmla="*/ 280 h 310"/>
                <a:gd name="T38" fmla="*/ 71 w 458"/>
                <a:gd name="T39" fmla="*/ 295 h 310"/>
                <a:gd name="T40" fmla="*/ 100 w 458"/>
                <a:gd name="T41" fmla="*/ 304 h 310"/>
                <a:gd name="T42" fmla="*/ 129 w 458"/>
                <a:gd name="T43" fmla="*/ 309 h 310"/>
                <a:gd name="T44" fmla="*/ 167 w 458"/>
                <a:gd name="T45" fmla="*/ 309 h 310"/>
                <a:gd name="T46" fmla="*/ 209 w 458"/>
                <a:gd name="T47" fmla="*/ 304 h 310"/>
                <a:gd name="T48" fmla="*/ 248 w 458"/>
                <a:gd name="T49" fmla="*/ 299 h 310"/>
                <a:gd name="T50" fmla="*/ 286 w 458"/>
                <a:gd name="T51" fmla="*/ 290 h 310"/>
                <a:gd name="T52" fmla="*/ 319 w 458"/>
                <a:gd name="T53" fmla="*/ 280 h 310"/>
                <a:gd name="T54" fmla="*/ 348 w 458"/>
                <a:gd name="T55" fmla="*/ 276 h 310"/>
                <a:gd name="T56" fmla="*/ 381 w 458"/>
                <a:gd name="T57" fmla="*/ 271 h 310"/>
                <a:gd name="T58" fmla="*/ 409 w 458"/>
                <a:gd name="T59" fmla="*/ 252 h 310"/>
                <a:gd name="T60" fmla="*/ 433 w 458"/>
                <a:gd name="T61" fmla="*/ 223 h 310"/>
                <a:gd name="T62" fmla="*/ 452 w 458"/>
                <a:gd name="T63" fmla="*/ 195 h 310"/>
                <a:gd name="T64" fmla="*/ 457 w 458"/>
                <a:gd name="T65" fmla="*/ 162 h 310"/>
                <a:gd name="T66" fmla="*/ 457 w 458"/>
                <a:gd name="T67" fmla="*/ 119 h 310"/>
                <a:gd name="T68" fmla="*/ 457 w 458"/>
                <a:gd name="T69" fmla="*/ 86 h 310"/>
                <a:gd name="T70" fmla="*/ 457 w 458"/>
                <a:gd name="T71" fmla="*/ 57 h 310"/>
                <a:gd name="T72" fmla="*/ 443 w 458"/>
                <a:gd name="T73" fmla="*/ 29 h 310"/>
                <a:gd name="T74" fmla="*/ 428 w 458"/>
                <a:gd name="T75" fmla="*/ 1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8"/>
                <a:gd name="T115" fmla="*/ 0 h 310"/>
                <a:gd name="T116" fmla="*/ 458 w 458"/>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8" h="310">
                  <a:moveTo>
                    <a:pt x="438" y="24"/>
                  </a:moveTo>
                  <a:lnTo>
                    <a:pt x="428" y="10"/>
                  </a:lnTo>
                  <a:lnTo>
                    <a:pt x="414" y="5"/>
                  </a:lnTo>
                  <a:lnTo>
                    <a:pt x="400" y="5"/>
                  </a:lnTo>
                  <a:lnTo>
                    <a:pt x="386" y="0"/>
                  </a:lnTo>
                  <a:lnTo>
                    <a:pt x="371" y="0"/>
                  </a:lnTo>
                  <a:lnTo>
                    <a:pt x="357" y="0"/>
                  </a:lnTo>
                  <a:lnTo>
                    <a:pt x="343" y="0"/>
                  </a:lnTo>
                  <a:lnTo>
                    <a:pt x="328" y="0"/>
                  </a:lnTo>
                  <a:lnTo>
                    <a:pt x="314" y="0"/>
                  </a:lnTo>
                  <a:lnTo>
                    <a:pt x="295" y="5"/>
                  </a:lnTo>
                  <a:lnTo>
                    <a:pt x="271" y="5"/>
                  </a:lnTo>
                  <a:lnTo>
                    <a:pt x="257" y="5"/>
                  </a:lnTo>
                  <a:lnTo>
                    <a:pt x="238" y="5"/>
                  </a:lnTo>
                  <a:lnTo>
                    <a:pt x="224" y="5"/>
                  </a:lnTo>
                  <a:lnTo>
                    <a:pt x="209" y="5"/>
                  </a:lnTo>
                  <a:lnTo>
                    <a:pt x="190" y="10"/>
                  </a:lnTo>
                  <a:lnTo>
                    <a:pt x="176" y="14"/>
                  </a:lnTo>
                  <a:lnTo>
                    <a:pt x="162" y="24"/>
                  </a:lnTo>
                  <a:lnTo>
                    <a:pt x="148" y="33"/>
                  </a:lnTo>
                  <a:lnTo>
                    <a:pt x="129" y="33"/>
                  </a:lnTo>
                  <a:lnTo>
                    <a:pt x="105" y="43"/>
                  </a:lnTo>
                  <a:lnTo>
                    <a:pt x="86" y="43"/>
                  </a:lnTo>
                  <a:lnTo>
                    <a:pt x="71" y="48"/>
                  </a:lnTo>
                  <a:lnTo>
                    <a:pt x="52" y="62"/>
                  </a:lnTo>
                  <a:lnTo>
                    <a:pt x="43" y="81"/>
                  </a:lnTo>
                  <a:lnTo>
                    <a:pt x="33" y="100"/>
                  </a:lnTo>
                  <a:lnTo>
                    <a:pt x="24" y="114"/>
                  </a:lnTo>
                  <a:lnTo>
                    <a:pt x="14" y="133"/>
                  </a:lnTo>
                  <a:lnTo>
                    <a:pt x="5" y="152"/>
                  </a:lnTo>
                  <a:lnTo>
                    <a:pt x="0" y="171"/>
                  </a:lnTo>
                  <a:lnTo>
                    <a:pt x="0" y="195"/>
                  </a:lnTo>
                  <a:lnTo>
                    <a:pt x="5" y="209"/>
                  </a:lnTo>
                  <a:lnTo>
                    <a:pt x="10" y="223"/>
                  </a:lnTo>
                  <a:lnTo>
                    <a:pt x="14" y="238"/>
                  </a:lnTo>
                  <a:lnTo>
                    <a:pt x="19" y="252"/>
                  </a:lnTo>
                  <a:lnTo>
                    <a:pt x="33" y="266"/>
                  </a:lnTo>
                  <a:lnTo>
                    <a:pt x="43" y="280"/>
                  </a:lnTo>
                  <a:lnTo>
                    <a:pt x="57" y="285"/>
                  </a:lnTo>
                  <a:lnTo>
                    <a:pt x="71" y="295"/>
                  </a:lnTo>
                  <a:lnTo>
                    <a:pt x="86" y="304"/>
                  </a:lnTo>
                  <a:lnTo>
                    <a:pt x="100" y="304"/>
                  </a:lnTo>
                  <a:lnTo>
                    <a:pt x="114" y="309"/>
                  </a:lnTo>
                  <a:lnTo>
                    <a:pt x="129" y="309"/>
                  </a:lnTo>
                  <a:lnTo>
                    <a:pt x="148" y="309"/>
                  </a:lnTo>
                  <a:lnTo>
                    <a:pt x="167" y="309"/>
                  </a:lnTo>
                  <a:lnTo>
                    <a:pt x="190" y="304"/>
                  </a:lnTo>
                  <a:lnTo>
                    <a:pt x="209" y="304"/>
                  </a:lnTo>
                  <a:lnTo>
                    <a:pt x="229" y="299"/>
                  </a:lnTo>
                  <a:lnTo>
                    <a:pt x="248" y="299"/>
                  </a:lnTo>
                  <a:lnTo>
                    <a:pt x="267" y="290"/>
                  </a:lnTo>
                  <a:lnTo>
                    <a:pt x="286" y="290"/>
                  </a:lnTo>
                  <a:lnTo>
                    <a:pt x="300" y="285"/>
                  </a:lnTo>
                  <a:lnTo>
                    <a:pt x="319" y="280"/>
                  </a:lnTo>
                  <a:lnTo>
                    <a:pt x="333" y="280"/>
                  </a:lnTo>
                  <a:lnTo>
                    <a:pt x="348" y="276"/>
                  </a:lnTo>
                  <a:lnTo>
                    <a:pt x="367" y="276"/>
                  </a:lnTo>
                  <a:lnTo>
                    <a:pt x="381" y="271"/>
                  </a:lnTo>
                  <a:lnTo>
                    <a:pt x="395" y="261"/>
                  </a:lnTo>
                  <a:lnTo>
                    <a:pt x="409" y="252"/>
                  </a:lnTo>
                  <a:lnTo>
                    <a:pt x="424" y="238"/>
                  </a:lnTo>
                  <a:lnTo>
                    <a:pt x="433" y="223"/>
                  </a:lnTo>
                  <a:lnTo>
                    <a:pt x="447" y="209"/>
                  </a:lnTo>
                  <a:lnTo>
                    <a:pt x="452" y="195"/>
                  </a:lnTo>
                  <a:lnTo>
                    <a:pt x="457" y="181"/>
                  </a:lnTo>
                  <a:lnTo>
                    <a:pt x="457" y="162"/>
                  </a:lnTo>
                  <a:lnTo>
                    <a:pt x="457" y="138"/>
                  </a:lnTo>
                  <a:lnTo>
                    <a:pt x="457" y="119"/>
                  </a:lnTo>
                  <a:lnTo>
                    <a:pt x="457" y="100"/>
                  </a:lnTo>
                  <a:lnTo>
                    <a:pt x="457" y="86"/>
                  </a:lnTo>
                  <a:lnTo>
                    <a:pt x="457" y="71"/>
                  </a:lnTo>
                  <a:lnTo>
                    <a:pt x="457" y="57"/>
                  </a:lnTo>
                  <a:lnTo>
                    <a:pt x="452" y="43"/>
                  </a:lnTo>
                  <a:lnTo>
                    <a:pt x="443" y="29"/>
                  </a:lnTo>
                  <a:lnTo>
                    <a:pt x="428" y="24"/>
                  </a:lnTo>
                  <a:lnTo>
                    <a:pt x="428" y="10"/>
                  </a:lnTo>
                  <a:lnTo>
                    <a:pt x="438" y="24"/>
                  </a:lnTo>
                </a:path>
              </a:pathLst>
            </a:custGeom>
            <a:noFill/>
            <a:ln w="25400" cap="rnd" cmpd="sng">
              <a:solidFill>
                <a:schemeClr val="tx1"/>
              </a:solidFill>
              <a:prstDash val="solid"/>
              <a:round/>
              <a:headEnd type="none" w="med" len="med"/>
              <a:tailEnd type="none" w="med" len="med"/>
            </a:ln>
          </p:spPr>
          <p:txBody>
            <a:bodyPr/>
            <a:lstStyle/>
            <a:p>
              <a:endParaRPr lang="en-US"/>
            </a:p>
          </p:txBody>
        </p:sp>
        <p:sp>
          <p:nvSpPr>
            <p:cNvPr id="50286" name="Rectangle 218"/>
            <p:cNvSpPr>
              <a:spLocks noChangeArrowheads="1"/>
            </p:cNvSpPr>
            <p:nvPr/>
          </p:nvSpPr>
          <p:spPr bwMode="auto">
            <a:xfrm>
              <a:off x="2996" y="3125"/>
              <a:ext cx="424" cy="121"/>
            </a:xfrm>
            <a:prstGeom prst="rect">
              <a:avLst/>
            </a:prstGeom>
            <a:noFill/>
            <a:ln w="12700">
              <a:noFill/>
              <a:miter lim="800000"/>
              <a:headEnd/>
              <a:tailEnd/>
            </a:ln>
          </p:spPr>
          <p:txBody>
            <a:bodyPr wrap="none" lIns="53975" tIns="28575" rIns="53975" bIns="28575">
              <a:spAutoFit/>
            </a:bodyPr>
            <a:lstStyle/>
            <a:p>
              <a:pPr defTabSz="323850" eaLnBrk="0" hangingPunct="0"/>
              <a:r>
                <a:rPr lang="en-US" sz="800">
                  <a:latin typeface="Times New Roman" pitchFamily="18" charset="0"/>
                </a:rPr>
                <a:t>Lymphocytes</a:t>
              </a:r>
            </a:p>
          </p:txBody>
        </p:sp>
        <p:sp>
          <p:nvSpPr>
            <p:cNvPr id="50287" name="Rectangle 219"/>
            <p:cNvSpPr>
              <a:spLocks noChangeArrowheads="1"/>
            </p:cNvSpPr>
            <p:nvPr/>
          </p:nvSpPr>
          <p:spPr bwMode="auto">
            <a:xfrm>
              <a:off x="2945" y="2739"/>
              <a:ext cx="360" cy="121"/>
            </a:xfrm>
            <a:prstGeom prst="rect">
              <a:avLst/>
            </a:prstGeom>
            <a:noFill/>
            <a:ln w="12700">
              <a:noFill/>
              <a:miter lim="800000"/>
              <a:headEnd/>
              <a:tailEnd/>
            </a:ln>
          </p:spPr>
          <p:txBody>
            <a:bodyPr wrap="none" lIns="53975" tIns="28575" rIns="53975" bIns="28575">
              <a:spAutoFit/>
            </a:bodyPr>
            <a:lstStyle/>
            <a:p>
              <a:pPr defTabSz="323850" eaLnBrk="0" hangingPunct="0"/>
              <a:r>
                <a:rPr lang="en-US" sz="800">
                  <a:latin typeface="Times New Roman" pitchFamily="18" charset="0"/>
                </a:rPr>
                <a:t>Monocytes</a:t>
              </a:r>
            </a:p>
          </p:txBody>
        </p:sp>
        <p:sp>
          <p:nvSpPr>
            <p:cNvPr id="50288" name="Rectangle 220"/>
            <p:cNvSpPr>
              <a:spLocks noChangeArrowheads="1"/>
            </p:cNvSpPr>
            <p:nvPr/>
          </p:nvSpPr>
          <p:spPr bwMode="auto">
            <a:xfrm>
              <a:off x="3377" y="2420"/>
              <a:ext cx="378" cy="121"/>
            </a:xfrm>
            <a:prstGeom prst="rect">
              <a:avLst/>
            </a:prstGeom>
            <a:noFill/>
            <a:ln w="12700">
              <a:noFill/>
              <a:miter lim="800000"/>
              <a:headEnd/>
              <a:tailEnd/>
            </a:ln>
          </p:spPr>
          <p:txBody>
            <a:bodyPr wrap="none" lIns="53975" tIns="28575" rIns="53975" bIns="28575">
              <a:spAutoFit/>
            </a:bodyPr>
            <a:lstStyle/>
            <a:p>
              <a:pPr defTabSz="323850" eaLnBrk="0" hangingPunct="0"/>
              <a:r>
                <a:rPr lang="en-US" sz="800">
                  <a:latin typeface="Times New Roman" pitchFamily="18" charset="0"/>
                </a:rPr>
                <a:t>Neutrophils</a:t>
              </a:r>
            </a:p>
          </p:txBody>
        </p:sp>
      </p:grpSp>
      <p:grpSp>
        <p:nvGrpSpPr>
          <p:cNvPr id="50201" name="Group 221"/>
          <p:cNvGrpSpPr>
            <a:grpSpLocks/>
          </p:cNvGrpSpPr>
          <p:nvPr/>
        </p:nvGrpSpPr>
        <p:grpSpPr bwMode="auto">
          <a:xfrm>
            <a:off x="5808663" y="4343400"/>
            <a:ext cx="2911475" cy="1905000"/>
            <a:chOff x="3659" y="2736"/>
            <a:chExt cx="1834" cy="1200"/>
          </a:xfrm>
        </p:grpSpPr>
        <p:sp>
          <p:nvSpPr>
            <p:cNvPr id="50205" name="Line 222"/>
            <p:cNvSpPr>
              <a:spLocks noChangeShapeType="1"/>
            </p:cNvSpPr>
            <p:nvPr/>
          </p:nvSpPr>
          <p:spPr bwMode="auto">
            <a:xfrm>
              <a:off x="3839" y="2757"/>
              <a:ext cx="15" cy="0"/>
            </a:xfrm>
            <a:prstGeom prst="line">
              <a:avLst/>
            </a:prstGeom>
            <a:noFill/>
            <a:ln w="12700">
              <a:solidFill>
                <a:schemeClr val="tx2"/>
              </a:solidFill>
              <a:round/>
              <a:headEnd/>
              <a:tailEnd/>
            </a:ln>
          </p:spPr>
          <p:txBody>
            <a:bodyPr wrap="none" anchor="ctr"/>
            <a:lstStyle/>
            <a:p>
              <a:endParaRPr lang="en-US"/>
            </a:p>
          </p:txBody>
        </p:sp>
        <p:sp>
          <p:nvSpPr>
            <p:cNvPr id="50206" name="Freeform 223"/>
            <p:cNvSpPr>
              <a:spLocks/>
            </p:cNvSpPr>
            <p:nvPr/>
          </p:nvSpPr>
          <p:spPr bwMode="auto">
            <a:xfrm>
              <a:off x="3852" y="2762"/>
              <a:ext cx="1615" cy="919"/>
            </a:xfrm>
            <a:custGeom>
              <a:avLst/>
              <a:gdLst>
                <a:gd name="T0" fmla="*/ 0 w 1761"/>
                <a:gd name="T1" fmla="*/ 881 h 882"/>
                <a:gd name="T2" fmla="*/ 1760 w 1761"/>
                <a:gd name="T3" fmla="*/ 881 h 882"/>
                <a:gd name="T4" fmla="*/ 1760 w 1761"/>
                <a:gd name="T5" fmla="*/ 0 h 882"/>
                <a:gd name="T6" fmla="*/ 0 w 1761"/>
                <a:gd name="T7" fmla="*/ 0 h 882"/>
                <a:gd name="T8" fmla="*/ 0 w 1761"/>
                <a:gd name="T9" fmla="*/ 881 h 882"/>
                <a:gd name="T10" fmla="*/ 0 60000 65536"/>
                <a:gd name="T11" fmla="*/ 0 60000 65536"/>
                <a:gd name="T12" fmla="*/ 0 60000 65536"/>
                <a:gd name="T13" fmla="*/ 0 60000 65536"/>
                <a:gd name="T14" fmla="*/ 0 60000 65536"/>
                <a:gd name="T15" fmla="*/ 0 w 1761"/>
                <a:gd name="T16" fmla="*/ 0 h 882"/>
                <a:gd name="T17" fmla="*/ 1761 w 1761"/>
                <a:gd name="T18" fmla="*/ 882 h 882"/>
              </a:gdLst>
              <a:ahLst/>
              <a:cxnLst>
                <a:cxn ang="T10">
                  <a:pos x="T0" y="T1"/>
                </a:cxn>
                <a:cxn ang="T11">
                  <a:pos x="T2" y="T3"/>
                </a:cxn>
                <a:cxn ang="T12">
                  <a:pos x="T4" y="T5"/>
                </a:cxn>
                <a:cxn ang="T13">
                  <a:pos x="T6" y="T7"/>
                </a:cxn>
                <a:cxn ang="T14">
                  <a:pos x="T8" y="T9"/>
                </a:cxn>
              </a:cxnLst>
              <a:rect l="T15" t="T16" r="T17" b="T18"/>
              <a:pathLst>
                <a:path w="1761" h="882">
                  <a:moveTo>
                    <a:pt x="0" y="881"/>
                  </a:moveTo>
                  <a:lnTo>
                    <a:pt x="1760" y="881"/>
                  </a:lnTo>
                  <a:lnTo>
                    <a:pt x="1760" y="0"/>
                  </a:lnTo>
                  <a:lnTo>
                    <a:pt x="0" y="0"/>
                  </a:lnTo>
                  <a:lnTo>
                    <a:pt x="0" y="881"/>
                  </a:lnTo>
                </a:path>
              </a:pathLst>
            </a:custGeom>
            <a:noFill/>
            <a:ln w="12700" cap="rnd" cmpd="sng">
              <a:solidFill>
                <a:schemeClr val="tx2"/>
              </a:solidFill>
              <a:prstDash val="solid"/>
              <a:round/>
              <a:headEnd type="none" w="med" len="med"/>
              <a:tailEnd type="none" w="med" len="med"/>
            </a:ln>
          </p:spPr>
          <p:txBody>
            <a:bodyPr/>
            <a:lstStyle/>
            <a:p>
              <a:endParaRPr lang="en-US"/>
            </a:p>
          </p:txBody>
        </p:sp>
        <p:sp>
          <p:nvSpPr>
            <p:cNvPr id="50207" name="Rectangle 224"/>
            <p:cNvSpPr>
              <a:spLocks noChangeArrowheads="1"/>
            </p:cNvSpPr>
            <p:nvPr/>
          </p:nvSpPr>
          <p:spPr bwMode="auto">
            <a:xfrm>
              <a:off x="4045" y="3806"/>
              <a:ext cx="1200" cy="130"/>
            </a:xfrm>
            <a:prstGeom prst="rect">
              <a:avLst/>
            </a:prstGeom>
            <a:noFill/>
            <a:ln w="12700">
              <a:noFill/>
              <a:miter lim="800000"/>
              <a:headEnd/>
              <a:tailEnd/>
            </a:ln>
          </p:spPr>
          <p:txBody>
            <a:bodyPr lIns="39688" tIns="19050" rIns="39688" bIns="19050">
              <a:spAutoFit/>
            </a:bodyPr>
            <a:lstStyle/>
            <a:p>
              <a:pPr algn="ctr" defTabSz="161925" eaLnBrk="0" hangingPunct="0"/>
              <a:r>
                <a:rPr lang="en-US" sz="1100" b="1">
                  <a:solidFill>
                    <a:schemeClr val="tx2"/>
                  </a:solidFill>
                </a:rPr>
                <a:t>log FITC Fluorescence</a:t>
              </a:r>
            </a:p>
          </p:txBody>
        </p:sp>
        <p:sp>
          <p:nvSpPr>
            <p:cNvPr id="50208" name="Rectangle 225"/>
            <p:cNvSpPr>
              <a:spLocks noChangeArrowheads="1"/>
            </p:cNvSpPr>
            <p:nvPr/>
          </p:nvSpPr>
          <p:spPr bwMode="auto">
            <a:xfrm>
              <a:off x="3798" y="3674"/>
              <a:ext cx="96" cy="159"/>
            </a:xfrm>
            <a:prstGeom prst="rect">
              <a:avLst/>
            </a:prstGeom>
            <a:noFill/>
            <a:ln w="12700">
              <a:noFill/>
              <a:miter lim="800000"/>
              <a:headEnd/>
              <a:tailEnd/>
            </a:ln>
          </p:spPr>
          <p:txBody>
            <a:bodyPr lIns="39688" tIns="19050" rIns="39688" bIns="19050">
              <a:spAutoFit/>
            </a:bodyPr>
            <a:lstStyle/>
            <a:p>
              <a:pPr algn="ctr" defTabSz="161925" eaLnBrk="0" hangingPunct="0"/>
              <a:r>
                <a:rPr lang="en-US" sz="700" b="1">
                  <a:solidFill>
                    <a:schemeClr val="tx2"/>
                  </a:solidFill>
                </a:rPr>
                <a:t>.1</a:t>
              </a:r>
            </a:p>
          </p:txBody>
        </p:sp>
        <p:sp>
          <p:nvSpPr>
            <p:cNvPr id="50209" name="Rectangle 226"/>
            <p:cNvSpPr>
              <a:spLocks noChangeArrowheads="1"/>
            </p:cNvSpPr>
            <p:nvPr/>
          </p:nvSpPr>
          <p:spPr bwMode="auto">
            <a:xfrm>
              <a:off x="5298" y="3674"/>
              <a:ext cx="182" cy="159"/>
            </a:xfrm>
            <a:prstGeom prst="rect">
              <a:avLst/>
            </a:prstGeom>
            <a:noFill/>
            <a:ln w="12700">
              <a:noFill/>
              <a:miter lim="800000"/>
              <a:headEnd/>
              <a:tailEnd/>
            </a:ln>
          </p:spPr>
          <p:txBody>
            <a:bodyPr lIns="39688" tIns="19050" rIns="39688" bIns="19050">
              <a:spAutoFit/>
            </a:bodyPr>
            <a:lstStyle/>
            <a:p>
              <a:pPr algn="ctr" defTabSz="161925" eaLnBrk="0" hangingPunct="0"/>
              <a:r>
                <a:rPr lang="en-US" sz="700" b="1">
                  <a:solidFill>
                    <a:schemeClr val="tx2"/>
                  </a:solidFill>
                </a:rPr>
                <a:t> 1000</a:t>
              </a:r>
            </a:p>
          </p:txBody>
        </p:sp>
        <p:sp>
          <p:nvSpPr>
            <p:cNvPr id="50210" name="Rectangle 227"/>
            <p:cNvSpPr>
              <a:spLocks noChangeArrowheads="1"/>
            </p:cNvSpPr>
            <p:nvPr/>
          </p:nvSpPr>
          <p:spPr bwMode="auto">
            <a:xfrm>
              <a:off x="4920" y="3674"/>
              <a:ext cx="167" cy="159"/>
            </a:xfrm>
            <a:prstGeom prst="rect">
              <a:avLst/>
            </a:prstGeom>
            <a:noFill/>
            <a:ln w="12700">
              <a:noFill/>
              <a:miter lim="800000"/>
              <a:headEnd/>
              <a:tailEnd/>
            </a:ln>
          </p:spPr>
          <p:txBody>
            <a:bodyPr lIns="39688" tIns="19050" rIns="39688" bIns="19050">
              <a:spAutoFit/>
            </a:bodyPr>
            <a:lstStyle/>
            <a:p>
              <a:pPr algn="ctr" defTabSz="161925" eaLnBrk="0" hangingPunct="0"/>
              <a:r>
                <a:rPr lang="en-US" sz="700" b="1">
                  <a:solidFill>
                    <a:schemeClr val="tx2"/>
                  </a:solidFill>
                </a:rPr>
                <a:t>  100</a:t>
              </a:r>
            </a:p>
          </p:txBody>
        </p:sp>
        <p:sp>
          <p:nvSpPr>
            <p:cNvPr id="50211" name="Rectangle 228"/>
            <p:cNvSpPr>
              <a:spLocks noChangeArrowheads="1"/>
            </p:cNvSpPr>
            <p:nvPr/>
          </p:nvSpPr>
          <p:spPr bwMode="auto">
            <a:xfrm>
              <a:off x="4498" y="3674"/>
              <a:ext cx="153" cy="159"/>
            </a:xfrm>
            <a:prstGeom prst="rect">
              <a:avLst/>
            </a:prstGeom>
            <a:noFill/>
            <a:ln w="12700">
              <a:noFill/>
              <a:miter lim="800000"/>
              <a:headEnd/>
              <a:tailEnd/>
            </a:ln>
          </p:spPr>
          <p:txBody>
            <a:bodyPr lIns="39688" tIns="19050" rIns="39688" bIns="19050">
              <a:spAutoFit/>
            </a:bodyPr>
            <a:lstStyle/>
            <a:p>
              <a:pPr algn="ctr" defTabSz="161925" eaLnBrk="0" hangingPunct="0"/>
              <a:r>
                <a:rPr lang="en-US" sz="700" b="1">
                  <a:solidFill>
                    <a:schemeClr val="tx2"/>
                  </a:solidFill>
                </a:rPr>
                <a:t>   10</a:t>
              </a:r>
            </a:p>
          </p:txBody>
        </p:sp>
        <p:sp>
          <p:nvSpPr>
            <p:cNvPr id="50212" name="Rectangle 229"/>
            <p:cNvSpPr>
              <a:spLocks noChangeArrowheads="1"/>
            </p:cNvSpPr>
            <p:nvPr/>
          </p:nvSpPr>
          <p:spPr bwMode="auto">
            <a:xfrm>
              <a:off x="4112" y="3674"/>
              <a:ext cx="140" cy="159"/>
            </a:xfrm>
            <a:prstGeom prst="rect">
              <a:avLst/>
            </a:prstGeom>
            <a:noFill/>
            <a:ln w="12700">
              <a:noFill/>
              <a:miter lim="800000"/>
              <a:headEnd/>
              <a:tailEnd/>
            </a:ln>
          </p:spPr>
          <p:txBody>
            <a:bodyPr lIns="39688" tIns="19050" rIns="39688" bIns="19050">
              <a:spAutoFit/>
            </a:bodyPr>
            <a:lstStyle/>
            <a:p>
              <a:pPr algn="ctr" defTabSz="161925" eaLnBrk="0" hangingPunct="0"/>
              <a:r>
                <a:rPr lang="en-US" sz="700" b="1">
                  <a:solidFill>
                    <a:schemeClr val="tx2"/>
                  </a:solidFill>
                </a:rPr>
                <a:t>    1</a:t>
              </a:r>
            </a:p>
          </p:txBody>
        </p:sp>
        <p:sp>
          <p:nvSpPr>
            <p:cNvPr id="50213" name="Line 230"/>
            <p:cNvSpPr>
              <a:spLocks noChangeShapeType="1"/>
            </p:cNvSpPr>
            <p:nvPr/>
          </p:nvSpPr>
          <p:spPr bwMode="auto">
            <a:xfrm>
              <a:off x="3836" y="3684"/>
              <a:ext cx="0" cy="5"/>
            </a:xfrm>
            <a:prstGeom prst="line">
              <a:avLst/>
            </a:prstGeom>
            <a:noFill/>
            <a:ln w="12700">
              <a:solidFill>
                <a:schemeClr val="tx2"/>
              </a:solidFill>
              <a:round/>
              <a:headEnd/>
              <a:tailEnd/>
            </a:ln>
          </p:spPr>
          <p:txBody>
            <a:bodyPr wrap="none" anchor="ctr"/>
            <a:lstStyle/>
            <a:p>
              <a:endParaRPr lang="en-US"/>
            </a:p>
          </p:txBody>
        </p:sp>
        <p:sp>
          <p:nvSpPr>
            <p:cNvPr id="50214" name="Line 231"/>
            <p:cNvSpPr>
              <a:spLocks noChangeShapeType="1"/>
            </p:cNvSpPr>
            <p:nvPr/>
          </p:nvSpPr>
          <p:spPr bwMode="auto">
            <a:xfrm>
              <a:off x="3958" y="3684"/>
              <a:ext cx="0" cy="5"/>
            </a:xfrm>
            <a:prstGeom prst="line">
              <a:avLst/>
            </a:prstGeom>
            <a:noFill/>
            <a:ln w="12700">
              <a:solidFill>
                <a:schemeClr val="tx2"/>
              </a:solidFill>
              <a:round/>
              <a:headEnd/>
              <a:tailEnd/>
            </a:ln>
          </p:spPr>
          <p:txBody>
            <a:bodyPr wrap="none" anchor="ctr"/>
            <a:lstStyle/>
            <a:p>
              <a:endParaRPr lang="en-US"/>
            </a:p>
          </p:txBody>
        </p:sp>
        <p:sp>
          <p:nvSpPr>
            <p:cNvPr id="50215" name="Line 232"/>
            <p:cNvSpPr>
              <a:spLocks noChangeShapeType="1"/>
            </p:cNvSpPr>
            <p:nvPr/>
          </p:nvSpPr>
          <p:spPr bwMode="auto">
            <a:xfrm>
              <a:off x="4029" y="3684"/>
              <a:ext cx="0" cy="5"/>
            </a:xfrm>
            <a:prstGeom prst="line">
              <a:avLst/>
            </a:prstGeom>
            <a:noFill/>
            <a:ln w="12700">
              <a:solidFill>
                <a:schemeClr val="tx2"/>
              </a:solidFill>
              <a:round/>
              <a:headEnd/>
              <a:tailEnd/>
            </a:ln>
          </p:spPr>
          <p:txBody>
            <a:bodyPr wrap="none" anchor="ctr"/>
            <a:lstStyle/>
            <a:p>
              <a:endParaRPr lang="en-US"/>
            </a:p>
          </p:txBody>
        </p:sp>
        <p:sp>
          <p:nvSpPr>
            <p:cNvPr id="50216" name="Line 233"/>
            <p:cNvSpPr>
              <a:spLocks noChangeShapeType="1"/>
            </p:cNvSpPr>
            <p:nvPr/>
          </p:nvSpPr>
          <p:spPr bwMode="auto">
            <a:xfrm>
              <a:off x="4079" y="3684"/>
              <a:ext cx="0" cy="5"/>
            </a:xfrm>
            <a:prstGeom prst="line">
              <a:avLst/>
            </a:prstGeom>
            <a:noFill/>
            <a:ln w="12700">
              <a:solidFill>
                <a:schemeClr val="tx2"/>
              </a:solidFill>
              <a:round/>
              <a:headEnd/>
              <a:tailEnd/>
            </a:ln>
          </p:spPr>
          <p:txBody>
            <a:bodyPr wrap="none" anchor="ctr"/>
            <a:lstStyle/>
            <a:p>
              <a:endParaRPr lang="en-US"/>
            </a:p>
          </p:txBody>
        </p:sp>
        <p:sp>
          <p:nvSpPr>
            <p:cNvPr id="50217" name="Line 234"/>
            <p:cNvSpPr>
              <a:spLocks noChangeShapeType="1"/>
            </p:cNvSpPr>
            <p:nvPr/>
          </p:nvSpPr>
          <p:spPr bwMode="auto">
            <a:xfrm>
              <a:off x="4118" y="3684"/>
              <a:ext cx="0" cy="5"/>
            </a:xfrm>
            <a:prstGeom prst="line">
              <a:avLst/>
            </a:prstGeom>
            <a:noFill/>
            <a:ln w="12700">
              <a:solidFill>
                <a:schemeClr val="tx2"/>
              </a:solidFill>
              <a:round/>
              <a:headEnd/>
              <a:tailEnd/>
            </a:ln>
          </p:spPr>
          <p:txBody>
            <a:bodyPr wrap="none" anchor="ctr"/>
            <a:lstStyle/>
            <a:p>
              <a:endParaRPr lang="en-US"/>
            </a:p>
          </p:txBody>
        </p:sp>
        <p:sp>
          <p:nvSpPr>
            <p:cNvPr id="50218" name="Line 235"/>
            <p:cNvSpPr>
              <a:spLocks noChangeShapeType="1"/>
            </p:cNvSpPr>
            <p:nvPr/>
          </p:nvSpPr>
          <p:spPr bwMode="auto">
            <a:xfrm>
              <a:off x="4151" y="3684"/>
              <a:ext cx="0" cy="5"/>
            </a:xfrm>
            <a:prstGeom prst="line">
              <a:avLst/>
            </a:prstGeom>
            <a:noFill/>
            <a:ln w="12700">
              <a:solidFill>
                <a:schemeClr val="tx2"/>
              </a:solidFill>
              <a:round/>
              <a:headEnd/>
              <a:tailEnd/>
            </a:ln>
          </p:spPr>
          <p:txBody>
            <a:bodyPr wrap="none" anchor="ctr"/>
            <a:lstStyle/>
            <a:p>
              <a:endParaRPr lang="en-US"/>
            </a:p>
          </p:txBody>
        </p:sp>
        <p:sp>
          <p:nvSpPr>
            <p:cNvPr id="50219" name="Line 236"/>
            <p:cNvSpPr>
              <a:spLocks noChangeShapeType="1"/>
            </p:cNvSpPr>
            <p:nvPr/>
          </p:nvSpPr>
          <p:spPr bwMode="auto">
            <a:xfrm>
              <a:off x="4177" y="3684"/>
              <a:ext cx="0" cy="5"/>
            </a:xfrm>
            <a:prstGeom prst="line">
              <a:avLst/>
            </a:prstGeom>
            <a:noFill/>
            <a:ln w="12700">
              <a:solidFill>
                <a:schemeClr val="tx2"/>
              </a:solidFill>
              <a:round/>
              <a:headEnd/>
              <a:tailEnd/>
            </a:ln>
          </p:spPr>
          <p:txBody>
            <a:bodyPr wrap="none" anchor="ctr"/>
            <a:lstStyle/>
            <a:p>
              <a:endParaRPr lang="en-US"/>
            </a:p>
          </p:txBody>
        </p:sp>
        <p:sp>
          <p:nvSpPr>
            <p:cNvPr id="50220" name="Line 237"/>
            <p:cNvSpPr>
              <a:spLocks noChangeShapeType="1"/>
            </p:cNvSpPr>
            <p:nvPr/>
          </p:nvSpPr>
          <p:spPr bwMode="auto">
            <a:xfrm>
              <a:off x="4201" y="3684"/>
              <a:ext cx="0" cy="5"/>
            </a:xfrm>
            <a:prstGeom prst="line">
              <a:avLst/>
            </a:prstGeom>
            <a:noFill/>
            <a:ln w="12700">
              <a:solidFill>
                <a:schemeClr val="tx2"/>
              </a:solidFill>
              <a:round/>
              <a:headEnd/>
              <a:tailEnd/>
            </a:ln>
          </p:spPr>
          <p:txBody>
            <a:bodyPr wrap="none" anchor="ctr"/>
            <a:lstStyle/>
            <a:p>
              <a:endParaRPr lang="en-US"/>
            </a:p>
          </p:txBody>
        </p:sp>
        <p:sp>
          <p:nvSpPr>
            <p:cNvPr id="50221" name="Line 238"/>
            <p:cNvSpPr>
              <a:spLocks noChangeShapeType="1"/>
            </p:cNvSpPr>
            <p:nvPr/>
          </p:nvSpPr>
          <p:spPr bwMode="auto">
            <a:xfrm>
              <a:off x="4221" y="3684"/>
              <a:ext cx="0" cy="5"/>
            </a:xfrm>
            <a:prstGeom prst="line">
              <a:avLst/>
            </a:prstGeom>
            <a:noFill/>
            <a:ln w="12700">
              <a:solidFill>
                <a:schemeClr val="tx2"/>
              </a:solidFill>
              <a:round/>
              <a:headEnd/>
              <a:tailEnd/>
            </a:ln>
          </p:spPr>
          <p:txBody>
            <a:bodyPr wrap="none" anchor="ctr"/>
            <a:lstStyle/>
            <a:p>
              <a:endParaRPr lang="en-US"/>
            </a:p>
          </p:txBody>
        </p:sp>
        <p:sp>
          <p:nvSpPr>
            <p:cNvPr id="50222" name="Line 239"/>
            <p:cNvSpPr>
              <a:spLocks noChangeShapeType="1"/>
            </p:cNvSpPr>
            <p:nvPr/>
          </p:nvSpPr>
          <p:spPr bwMode="auto">
            <a:xfrm>
              <a:off x="4240" y="3684"/>
              <a:ext cx="0" cy="5"/>
            </a:xfrm>
            <a:prstGeom prst="line">
              <a:avLst/>
            </a:prstGeom>
            <a:noFill/>
            <a:ln w="12700">
              <a:solidFill>
                <a:schemeClr val="tx2"/>
              </a:solidFill>
              <a:round/>
              <a:headEnd/>
              <a:tailEnd/>
            </a:ln>
          </p:spPr>
          <p:txBody>
            <a:bodyPr wrap="none" anchor="ctr"/>
            <a:lstStyle/>
            <a:p>
              <a:endParaRPr lang="en-US"/>
            </a:p>
          </p:txBody>
        </p:sp>
        <p:sp>
          <p:nvSpPr>
            <p:cNvPr id="50223" name="Line 240"/>
            <p:cNvSpPr>
              <a:spLocks noChangeShapeType="1"/>
            </p:cNvSpPr>
            <p:nvPr/>
          </p:nvSpPr>
          <p:spPr bwMode="auto">
            <a:xfrm>
              <a:off x="4362" y="3684"/>
              <a:ext cx="0" cy="5"/>
            </a:xfrm>
            <a:prstGeom prst="line">
              <a:avLst/>
            </a:prstGeom>
            <a:noFill/>
            <a:ln w="12700">
              <a:solidFill>
                <a:schemeClr val="tx2"/>
              </a:solidFill>
              <a:round/>
              <a:headEnd/>
              <a:tailEnd/>
            </a:ln>
          </p:spPr>
          <p:txBody>
            <a:bodyPr wrap="none" anchor="ctr"/>
            <a:lstStyle/>
            <a:p>
              <a:endParaRPr lang="en-US"/>
            </a:p>
          </p:txBody>
        </p:sp>
        <p:sp>
          <p:nvSpPr>
            <p:cNvPr id="50224" name="Line 241"/>
            <p:cNvSpPr>
              <a:spLocks noChangeShapeType="1"/>
            </p:cNvSpPr>
            <p:nvPr/>
          </p:nvSpPr>
          <p:spPr bwMode="auto">
            <a:xfrm>
              <a:off x="4432" y="3684"/>
              <a:ext cx="0" cy="5"/>
            </a:xfrm>
            <a:prstGeom prst="line">
              <a:avLst/>
            </a:prstGeom>
            <a:noFill/>
            <a:ln w="12700">
              <a:solidFill>
                <a:schemeClr val="tx2"/>
              </a:solidFill>
              <a:round/>
              <a:headEnd/>
              <a:tailEnd/>
            </a:ln>
          </p:spPr>
          <p:txBody>
            <a:bodyPr wrap="none" anchor="ctr"/>
            <a:lstStyle/>
            <a:p>
              <a:endParaRPr lang="en-US"/>
            </a:p>
          </p:txBody>
        </p:sp>
        <p:sp>
          <p:nvSpPr>
            <p:cNvPr id="50225" name="Line 242"/>
            <p:cNvSpPr>
              <a:spLocks noChangeShapeType="1"/>
            </p:cNvSpPr>
            <p:nvPr/>
          </p:nvSpPr>
          <p:spPr bwMode="auto">
            <a:xfrm>
              <a:off x="4483" y="3684"/>
              <a:ext cx="0" cy="5"/>
            </a:xfrm>
            <a:prstGeom prst="line">
              <a:avLst/>
            </a:prstGeom>
            <a:noFill/>
            <a:ln w="12700">
              <a:solidFill>
                <a:schemeClr val="tx2"/>
              </a:solidFill>
              <a:round/>
              <a:headEnd/>
              <a:tailEnd/>
            </a:ln>
          </p:spPr>
          <p:txBody>
            <a:bodyPr wrap="none" anchor="ctr"/>
            <a:lstStyle/>
            <a:p>
              <a:endParaRPr lang="en-US"/>
            </a:p>
          </p:txBody>
        </p:sp>
        <p:sp>
          <p:nvSpPr>
            <p:cNvPr id="50226" name="Line 243"/>
            <p:cNvSpPr>
              <a:spLocks noChangeShapeType="1"/>
            </p:cNvSpPr>
            <p:nvPr/>
          </p:nvSpPr>
          <p:spPr bwMode="auto">
            <a:xfrm>
              <a:off x="4522" y="3684"/>
              <a:ext cx="0" cy="5"/>
            </a:xfrm>
            <a:prstGeom prst="line">
              <a:avLst/>
            </a:prstGeom>
            <a:noFill/>
            <a:ln w="12700">
              <a:solidFill>
                <a:schemeClr val="tx2"/>
              </a:solidFill>
              <a:round/>
              <a:headEnd/>
              <a:tailEnd/>
            </a:ln>
          </p:spPr>
          <p:txBody>
            <a:bodyPr wrap="none" anchor="ctr"/>
            <a:lstStyle/>
            <a:p>
              <a:endParaRPr lang="en-US"/>
            </a:p>
          </p:txBody>
        </p:sp>
        <p:sp>
          <p:nvSpPr>
            <p:cNvPr id="50227" name="Line 244"/>
            <p:cNvSpPr>
              <a:spLocks noChangeShapeType="1"/>
            </p:cNvSpPr>
            <p:nvPr/>
          </p:nvSpPr>
          <p:spPr bwMode="auto">
            <a:xfrm>
              <a:off x="4554" y="3684"/>
              <a:ext cx="0" cy="5"/>
            </a:xfrm>
            <a:prstGeom prst="line">
              <a:avLst/>
            </a:prstGeom>
            <a:noFill/>
            <a:ln w="12700">
              <a:solidFill>
                <a:schemeClr val="tx2"/>
              </a:solidFill>
              <a:round/>
              <a:headEnd/>
              <a:tailEnd/>
            </a:ln>
          </p:spPr>
          <p:txBody>
            <a:bodyPr wrap="none" anchor="ctr"/>
            <a:lstStyle/>
            <a:p>
              <a:endParaRPr lang="en-US"/>
            </a:p>
          </p:txBody>
        </p:sp>
        <p:sp>
          <p:nvSpPr>
            <p:cNvPr id="50228" name="Line 245"/>
            <p:cNvSpPr>
              <a:spLocks noChangeShapeType="1"/>
            </p:cNvSpPr>
            <p:nvPr/>
          </p:nvSpPr>
          <p:spPr bwMode="auto">
            <a:xfrm>
              <a:off x="4581" y="3684"/>
              <a:ext cx="0" cy="5"/>
            </a:xfrm>
            <a:prstGeom prst="line">
              <a:avLst/>
            </a:prstGeom>
            <a:noFill/>
            <a:ln w="12700">
              <a:solidFill>
                <a:schemeClr val="tx2"/>
              </a:solidFill>
              <a:round/>
              <a:headEnd/>
              <a:tailEnd/>
            </a:ln>
          </p:spPr>
          <p:txBody>
            <a:bodyPr wrap="none" anchor="ctr"/>
            <a:lstStyle/>
            <a:p>
              <a:endParaRPr lang="en-US"/>
            </a:p>
          </p:txBody>
        </p:sp>
        <p:sp>
          <p:nvSpPr>
            <p:cNvPr id="50229" name="Line 246"/>
            <p:cNvSpPr>
              <a:spLocks noChangeShapeType="1"/>
            </p:cNvSpPr>
            <p:nvPr/>
          </p:nvSpPr>
          <p:spPr bwMode="auto">
            <a:xfrm>
              <a:off x="4604" y="3684"/>
              <a:ext cx="0" cy="5"/>
            </a:xfrm>
            <a:prstGeom prst="line">
              <a:avLst/>
            </a:prstGeom>
            <a:noFill/>
            <a:ln w="12700">
              <a:solidFill>
                <a:schemeClr val="tx2"/>
              </a:solidFill>
              <a:round/>
              <a:headEnd/>
              <a:tailEnd/>
            </a:ln>
          </p:spPr>
          <p:txBody>
            <a:bodyPr wrap="none" anchor="ctr"/>
            <a:lstStyle/>
            <a:p>
              <a:endParaRPr lang="en-US"/>
            </a:p>
          </p:txBody>
        </p:sp>
        <p:sp>
          <p:nvSpPr>
            <p:cNvPr id="50230" name="Line 247"/>
            <p:cNvSpPr>
              <a:spLocks noChangeShapeType="1"/>
            </p:cNvSpPr>
            <p:nvPr/>
          </p:nvSpPr>
          <p:spPr bwMode="auto">
            <a:xfrm>
              <a:off x="4625" y="3684"/>
              <a:ext cx="0" cy="5"/>
            </a:xfrm>
            <a:prstGeom prst="line">
              <a:avLst/>
            </a:prstGeom>
            <a:noFill/>
            <a:ln w="12700">
              <a:solidFill>
                <a:schemeClr val="tx2"/>
              </a:solidFill>
              <a:round/>
              <a:headEnd/>
              <a:tailEnd/>
            </a:ln>
          </p:spPr>
          <p:txBody>
            <a:bodyPr wrap="none" anchor="ctr"/>
            <a:lstStyle/>
            <a:p>
              <a:endParaRPr lang="en-US"/>
            </a:p>
          </p:txBody>
        </p:sp>
        <p:sp>
          <p:nvSpPr>
            <p:cNvPr id="50231" name="Line 248"/>
            <p:cNvSpPr>
              <a:spLocks noChangeShapeType="1"/>
            </p:cNvSpPr>
            <p:nvPr/>
          </p:nvSpPr>
          <p:spPr bwMode="auto">
            <a:xfrm>
              <a:off x="4643" y="3684"/>
              <a:ext cx="0" cy="5"/>
            </a:xfrm>
            <a:prstGeom prst="line">
              <a:avLst/>
            </a:prstGeom>
            <a:noFill/>
            <a:ln w="12700">
              <a:solidFill>
                <a:schemeClr val="tx2"/>
              </a:solidFill>
              <a:round/>
              <a:headEnd/>
              <a:tailEnd/>
            </a:ln>
          </p:spPr>
          <p:txBody>
            <a:bodyPr wrap="none" anchor="ctr"/>
            <a:lstStyle/>
            <a:p>
              <a:endParaRPr lang="en-US"/>
            </a:p>
          </p:txBody>
        </p:sp>
        <p:sp>
          <p:nvSpPr>
            <p:cNvPr id="50232" name="Line 249"/>
            <p:cNvSpPr>
              <a:spLocks noChangeShapeType="1"/>
            </p:cNvSpPr>
            <p:nvPr/>
          </p:nvSpPr>
          <p:spPr bwMode="auto">
            <a:xfrm>
              <a:off x="4765" y="3684"/>
              <a:ext cx="0" cy="5"/>
            </a:xfrm>
            <a:prstGeom prst="line">
              <a:avLst/>
            </a:prstGeom>
            <a:noFill/>
            <a:ln w="12700">
              <a:solidFill>
                <a:schemeClr val="tx2"/>
              </a:solidFill>
              <a:round/>
              <a:headEnd/>
              <a:tailEnd/>
            </a:ln>
          </p:spPr>
          <p:txBody>
            <a:bodyPr wrap="none" anchor="ctr"/>
            <a:lstStyle/>
            <a:p>
              <a:endParaRPr lang="en-US"/>
            </a:p>
          </p:txBody>
        </p:sp>
        <p:sp>
          <p:nvSpPr>
            <p:cNvPr id="50233" name="Line 250"/>
            <p:cNvSpPr>
              <a:spLocks noChangeShapeType="1"/>
            </p:cNvSpPr>
            <p:nvPr/>
          </p:nvSpPr>
          <p:spPr bwMode="auto">
            <a:xfrm>
              <a:off x="4836" y="3684"/>
              <a:ext cx="0" cy="5"/>
            </a:xfrm>
            <a:prstGeom prst="line">
              <a:avLst/>
            </a:prstGeom>
            <a:noFill/>
            <a:ln w="12700">
              <a:solidFill>
                <a:schemeClr val="tx2"/>
              </a:solidFill>
              <a:round/>
              <a:headEnd/>
              <a:tailEnd/>
            </a:ln>
          </p:spPr>
          <p:txBody>
            <a:bodyPr wrap="none" anchor="ctr"/>
            <a:lstStyle/>
            <a:p>
              <a:endParaRPr lang="en-US"/>
            </a:p>
          </p:txBody>
        </p:sp>
        <p:sp>
          <p:nvSpPr>
            <p:cNvPr id="50234" name="Line 251"/>
            <p:cNvSpPr>
              <a:spLocks noChangeShapeType="1"/>
            </p:cNvSpPr>
            <p:nvPr/>
          </p:nvSpPr>
          <p:spPr bwMode="auto">
            <a:xfrm>
              <a:off x="4887" y="3684"/>
              <a:ext cx="0" cy="5"/>
            </a:xfrm>
            <a:prstGeom prst="line">
              <a:avLst/>
            </a:prstGeom>
            <a:noFill/>
            <a:ln w="12700">
              <a:solidFill>
                <a:schemeClr val="tx2"/>
              </a:solidFill>
              <a:round/>
              <a:headEnd/>
              <a:tailEnd/>
            </a:ln>
          </p:spPr>
          <p:txBody>
            <a:bodyPr wrap="none" anchor="ctr"/>
            <a:lstStyle/>
            <a:p>
              <a:endParaRPr lang="en-US"/>
            </a:p>
          </p:txBody>
        </p:sp>
        <p:sp>
          <p:nvSpPr>
            <p:cNvPr id="50235" name="Line 252"/>
            <p:cNvSpPr>
              <a:spLocks noChangeShapeType="1"/>
            </p:cNvSpPr>
            <p:nvPr/>
          </p:nvSpPr>
          <p:spPr bwMode="auto">
            <a:xfrm>
              <a:off x="4925" y="3684"/>
              <a:ext cx="0" cy="5"/>
            </a:xfrm>
            <a:prstGeom prst="line">
              <a:avLst/>
            </a:prstGeom>
            <a:noFill/>
            <a:ln w="12700">
              <a:solidFill>
                <a:schemeClr val="tx2"/>
              </a:solidFill>
              <a:round/>
              <a:headEnd/>
              <a:tailEnd/>
            </a:ln>
          </p:spPr>
          <p:txBody>
            <a:bodyPr wrap="none" anchor="ctr"/>
            <a:lstStyle/>
            <a:p>
              <a:endParaRPr lang="en-US"/>
            </a:p>
          </p:txBody>
        </p:sp>
        <p:sp>
          <p:nvSpPr>
            <p:cNvPr id="50236" name="Line 253"/>
            <p:cNvSpPr>
              <a:spLocks noChangeShapeType="1"/>
            </p:cNvSpPr>
            <p:nvPr/>
          </p:nvSpPr>
          <p:spPr bwMode="auto">
            <a:xfrm>
              <a:off x="4957" y="3684"/>
              <a:ext cx="0" cy="5"/>
            </a:xfrm>
            <a:prstGeom prst="line">
              <a:avLst/>
            </a:prstGeom>
            <a:noFill/>
            <a:ln w="12700">
              <a:solidFill>
                <a:schemeClr val="tx2"/>
              </a:solidFill>
              <a:round/>
              <a:headEnd/>
              <a:tailEnd/>
            </a:ln>
          </p:spPr>
          <p:txBody>
            <a:bodyPr wrap="none" anchor="ctr"/>
            <a:lstStyle/>
            <a:p>
              <a:endParaRPr lang="en-US"/>
            </a:p>
          </p:txBody>
        </p:sp>
        <p:sp>
          <p:nvSpPr>
            <p:cNvPr id="50237" name="Line 254"/>
            <p:cNvSpPr>
              <a:spLocks noChangeShapeType="1"/>
            </p:cNvSpPr>
            <p:nvPr/>
          </p:nvSpPr>
          <p:spPr bwMode="auto">
            <a:xfrm>
              <a:off x="4985" y="3684"/>
              <a:ext cx="0" cy="5"/>
            </a:xfrm>
            <a:prstGeom prst="line">
              <a:avLst/>
            </a:prstGeom>
            <a:noFill/>
            <a:ln w="12700">
              <a:solidFill>
                <a:schemeClr val="tx2"/>
              </a:solidFill>
              <a:round/>
              <a:headEnd/>
              <a:tailEnd/>
            </a:ln>
          </p:spPr>
          <p:txBody>
            <a:bodyPr wrap="none" anchor="ctr"/>
            <a:lstStyle/>
            <a:p>
              <a:endParaRPr lang="en-US"/>
            </a:p>
          </p:txBody>
        </p:sp>
        <p:sp>
          <p:nvSpPr>
            <p:cNvPr id="50238" name="Line 255"/>
            <p:cNvSpPr>
              <a:spLocks noChangeShapeType="1"/>
            </p:cNvSpPr>
            <p:nvPr/>
          </p:nvSpPr>
          <p:spPr bwMode="auto">
            <a:xfrm>
              <a:off x="5009" y="3684"/>
              <a:ext cx="0" cy="5"/>
            </a:xfrm>
            <a:prstGeom prst="line">
              <a:avLst/>
            </a:prstGeom>
            <a:noFill/>
            <a:ln w="12700">
              <a:solidFill>
                <a:schemeClr val="tx2"/>
              </a:solidFill>
              <a:round/>
              <a:headEnd/>
              <a:tailEnd/>
            </a:ln>
          </p:spPr>
          <p:txBody>
            <a:bodyPr wrap="none" anchor="ctr"/>
            <a:lstStyle/>
            <a:p>
              <a:endParaRPr lang="en-US"/>
            </a:p>
          </p:txBody>
        </p:sp>
        <p:sp>
          <p:nvSpPr>
            <p:cNvPr id="50239" name="Line 256"/>
            <p:cNvSpPr>
              <a:spLocks noChangeShapeType="1"/>
            </p:cNvSpPr>
            <p:nvPr/>
          </p:nvSpPr>
          <p:spPr bwMode="auto">
            <a:xfrm>
              <a:off x="5029" y="3684"/>
              <a:ext cx="0" cy="5"/>
            </a:xfrm>
            <a:prstGeom prst="line">
              <a:avLst/>
            </a:prstGeom>
            <a:noFill/>
            <a:ln w="12700">
              <a:solidFill>
                <a:schemeClr val="tx2"/>
              </a:solidFill>
              <a:round/>
              <a:headEnd/>
              <a:tailEnd/>
            </a:ln>
          </p:spPr>
          <p:txBody>
            <a:bodyPr wrap="none" anchor="ctr"/>
            <a:lstStyle/>
            <a:p>
              <a:endParaRPr lang="en-US"/>
            </a:p>
          </p:txBody>
        </p:sp>
        <p:sp>
          <p:nvSpPr>
            <p:cNvPr id="50240" name="Line 257"/>
            <p:cNvSpPr>
              <a:spLocks noChangeShapeType="1"/>
            </p:cNvSpPr>
            <p:nvPr/>
          </p:nvSpPr>
          <p:spPr bwMode="auto">
            <a:xfrm>
              <a:off x="5047" y="3684"/>
              <a:ext cx="0" cy="5"/>
            </a:xfrm>
            <a:prstGeom prst="line">
              <a:avLst/>
            </a:prstGeom>
            <a:noFill/>
            <a:ln w="12700">
              <a:solidFill>
                <a:schemeClr val="tx2"/>
              </a:solidFill>
              <a:round/>
              <a:headEnd/>
              <a:tailEnd/>
            </a:ln>
          </p:spPr>
          <p:txBody>
            <a:bodyPr wrap="none" anchor="ctr"/>
            <a:lstStyle/>
            <a:p>
              <a:endParaRPr lang="en-US"/>
            </a:p>
          </p:txBody>
        </p:sp>
        <p:sp>
          <p:nvSpPr>
            <p:cNvPr id="50241" name="Line 258"/>
            <p:cNvSpPr>
              <a:spLocks noChangeShapeType="1"/>
            </p:cNvSpPr>
            <p:nvPr/>
          </p:nvSpPr>
          <p:spPr bwMode="auto">
            <a:xfrm>
              <a:off x="5168" y="3684"/>
              <a:ext cx="0" cy="5"/>
            </a:xfrm>
            <a:prstGeom prst="line">
              <a:avLst/>
            </a:prstGeom>
            <a:noFill/>
            <a:ln w="12700">
              <a:solidFill>
                <a:schemeClr val="tx2"/>
              </a:solidFill>
              <a:round/>
              <a:headEnd/>
              <a:tailEnd/>
            </a:ln>
          </p:spPr>
          <p:txBody>
            <a:bodyPr wrap="none" anchor="ctr"/>
            <a:lstStyle/>
            <a:p>
              <a:endParaRPr lang="en-US"/>
            </a:p>
          </p:txBody>
        </p:sp>
        <p:sp>
          <p:nvSpPr>
            <p:cNvPr id="50242" name="Line 259"/>
            <p:cNvSpPr>
              <a:spLocks noChangeShapeType="1"/>
            </p:cNvSpPr>
            <p:nvPr/>
          </p:nvSpPr>
          <p:spPr bwMode="auto">
            <a:xfrm>
              <a:off x="5240" y="3684"/>
              <a:ext cx="0" cy="5"/>
            </a:xfrm>
            <a:prstGeom prst="line">
              <a:avLst/>
            </a:prstGeom>
            <a:noFill/>
            <a:ln w="12700">
              <a:solidFill>
                <a:schemeClr val="tx2"/>
              </a:solidFill>
              <a:round/>
              <a:headEnd/>
              <a:tailEnd/>
            </a:ln>
          </p:spPr>
          <p:txBody>
            <a:bodyPr wrap="none" anchor="ctr"/>
            <a:lstStyle/>
            <a:p>
              <a:endParaRPr lang="en-US"/>
            </a:p>
          </p:txBody>
        </p:sp>
        <p:sp>
          <p:nvSpPr>
            <p:cNvPr id="50243" name="Line 260"/>
            <p:cNvSpPr>
              <a:spLocks noChangeShapeType="1"/>
            </p:cNvSpPr>
            <p:nvPr/>
          </p:nvSpPr>
          <p:spPr bwMode="auto">
            <a:xfrm>
              <a:off x="5290" y="3684"/>
              <a:ext cx="0" cy="5"/>
            </a:xfrm>
            <a:prstGeom prst="line">
              <a:avLst/>
            </a:prstGeom>
            <a:noFill/>
            <a:ln w="12700">
              <a:solidFill>
                <a:schemeClr val="tx2"/>
              </a:solidFill>
              <a:round/>
              <a:headEnd/>
              <a:tailEnd/>
            </a:ln>
          </p:spPr>
          <p:txBody>
            <a:bodyPr wrap="none" anchor="ctr"/>
            <a:lstStyle/>
            <a:p>
              <a:endParaRPr lang="en-US"/>
            </a:p>
          </p:txBody>
        </p:sp>
        <p:sp>
          <p:nvSpPr>
            <p:cNvPr id="50244" name="Line 261"/>
            <p:cNvSpPr>
              <a:spLocks noChangeShapeType="1"/>
            </p:cNvSpPr>
            <p:nvPr/>
          </p:nvSpPr>
          <p:spPr bwMode="auto">
            <a:xfrm>
              <a:off x="5330" y="3684"/>
              <a:ext cx="0" cy="5"/>
            </a:xfrm>
            <a:prstGeom prst="line">
              <a:avLst/>
            </a:prstGeom>
            <a:noFill/>
            <a:ln w="12700">
              <a:solidFill>
                <a:schemeClr val="tx2"/>
              </a:solidFill>
              <a:round/>
              <a:headEnd/>
              <a:tailEnd/>
            </a:ln>
          </p:spPr>
          <p:txBody>
            <a:bodyPr wrap="none" anchor="ctr"/>
            <a:lstStyle/>
            <a:p>
              <a:endParaRPr lang="en-US"/>
            </a:p>
          </p:txBody>
        </p:sp>
        <p:sp>
          <p:nvSpPr>
            <p:cNvPr id="50245" name="Line 262"/>
            <p:cNvSpPr>
              <a:spLocks noChangeShapeType="1"/>
            </p:cNvSpPr>
            <p:nvPr/>
          </p:nvSpPr>
          <p:spPr bwMode="auto">
            <a:xfrm>
              <a:off x="5361" y="3684"/>
              <a:ext cx="0" cy="5"/>
            </a:xfrm>
            <a:prstGeom prst="line">
              <a:avLst/>
            </a:prstGeom>
            <a:noFill/>
            <a:ln w="12700">
              <a:solidFill>
                <a:schemeClr val="tx2"/>
              </a:solidFill>
              <a:round/>
              <a:headEnd/>
              <a:tailEnd/>
            </a:ln>
          </p:spPr>
          <p:txBody>
            <a:bodyPr wrap="none" anchor="ctr"/>
            <a:lstStyle/>
            <a:p>
              <a:endParaRPr lang="en-US"/>
            </a:p>
          </p:txBody>
        </p:sp>
        <p:sp>
          <p:nvSpPr>
            <p:cNvPr id="50246" name="Line 263"/>
            <p:cNvSpPr>
              <a:spLocks noChangeShapeType="1"/>
            </p:cNvSpPr>
            <p:nvPr/>
          </p:nvSpPr>
          <p:spPr bwMode="auto">
            <a:xfrm>
              <a:off x="5388" y="3684"/>
              <a:ext cx="0" cy="5"/>
            </a:xfrm>
            <a:prstGeom prst="line">
              <a:avLst/>
            </a:prstGeom>
            <a:noFill/>
            <a:ln w="12700">
              <a:solidFill>
                <a:schemeClr val="tx2"/>
              </a:solidFill>
              <a:round/>
              <a:headEnd/>
              <a:tailEnd/>
            </a:ln>
          </p:spPr>
          <p:txBody>
            <a:bodyPr wrap="none" anchor="ctr"/>
            <a:lstStyle/>
            <a:p>
              <a:endParaRPr lang="en-US"/>
            </a:p>
          </p:txBody>
        </p:sp>
        <p:sp>
          <p:nvSpPr>
            <p:cNvPr id="50247" name="Line 264"/>
            <p:cNvSpPr>
              <a:spLocks noChangeShapeType="1"/>
            </p:cNvSpPr>
            <p:nvPr/>
          </p:nvSpPr>
          <p:spPr bwMode="auto">
            <a:xfrm>
              <a:off x="5411" y="3684"/>
              <a:ext cx="0" cy="5"/>
            </a:xfrm>
            <a:prstGeom prst="line">
              <a:avLst/>
            </a:prstGeom>
            <a:noFill/>
            <a:ln w="12700">
              <a:solidFill>
                <a:schemeClr val="tx2"/>
              </a:solidFill>
              <a:round/>
              <a:headEnd/>
              <a:tailEnd/>
            </a:ln>
          </p:spPr>
          <p:txBody>
            <a:bodyPr wrap="none" anchor="ctr"/>
            <a:lstStyle/>
            <a:p>
              <a:endParaRPr lang="en-US"/>
            </a:p>
          </p:txBody>
        </p:sp>
        <p:sp>
          <p:nvSpPr>
            <p:cNvPr id="50248" name="Line 265"/>
            <p:cNvSpPr>
              <a:spLocks noChangeShapeType="1"/>
            </p:cNvSpPr>
            <p:nvPr/>
          </p:nvSpPr>
          <p:spPr bwMode="auto">
            <a:xfrm>
              <a:off x="5432" y="3684"/>
              <a:ext cx="0" cy="5"/>
            </a:xfrm>
            <a:prstGeom prst="line">
              <a:avLst/>
            </a:prstGeom>
            <a:noFill/>
            <a:ln w="12700">
              <a:solidFill>
                <a:schemeClr val="tx2"/>
              </a:solidFill>
              <a:round/>
              <a:headEnd/>
              <a:tailEnd/>
            </a:ln>
          </p:spPr>
          <p:txBody>
            <a:bodyPr wrap="none" anchor="ctr"/>
            <a:lstStyle/>
            <a:p>
              <a:endParaRPr lang="en-US"/>
            </a:p>
          </p:txBody>
        </p:sp>
        <p:sp>
          <p:nvSpPr>
            <p:cNvPr id="50249" name="Line 266"/>
            <p:cNvSpPr>
              <a:spLocks noChangeShapeType="1"/>
            </p:cNvSpPr>
            <p:nvPr/>
          </p:nvSpPr>
          <p:spPr bwMode="auto">
            <a:xfrm>
              <a:off x="5451" y="3684"/>
              <a:ext cx="0" cy="5"/>
            </a:xfrm>
            <a:prstGeom prst="line">
              <a:avLst/>
            </a:prstGeom>
            <a:noFill/>
            <a:ln w="12700">
              <a:solidFill>
                <a:schemeClr val="tx2"/>
              </a:solidFill>
              <a:round/>
              <a:headEnd/>
              <a:tailEnd/>
            </a:ln>
          </p:spPr>
          <p:txBody>
            <a:bodyPr wrap="none" anchor="ctr"/>
            <a:lstStyle/>
            <a:p>
              <a:endParaRPr lang="en-US"/>
            </a:p>
          </p:txBody>
        </p:sp>
        <p:sp>
          <p:nvSpPr>
            <p:cNvPr id="50250" name="Line 267"/>
            <p:cNvSpPr>
              <a:spLocks noChangeShapeType="1"/>
            </p:cNvSpPr>
            <p:nvPr/>
          </p:nvSpPr>
          <p:spPr bwMode="auto">
            <a:xfrm flipH="1">
              <a:off x="3820" y="3680"/>
              <a:ext cx="20" cy="0"/>
            </a:xfrm>
            <a:prstGeom prst="line">
              <a:avLst/>
            </a:prstGeom>
            <a:noFill/>
            <a:ln w="12700">
              <a:solidFill>
                <a:schemeClr val="tx2"/>
              </a:solidFill>
              <a:round/>
              <a:headEnd/>
              <a:tailEnd/>
            </a:ln>
          </p:spPr>
          <p:txBody>
            <a:bodyPr wrap="none" anchor="ctr"/>
            <a:lstStyle/>
            <a:p>
              <a:endParaRPr lang="en-US"/>
            </a:p>
          </p:txBody>
        </p:sp>
        <p:sp>
          <p:nvSpPr>
            <p:cNvPr id="50251" name="Line 268"/>
            <p:cNvSpPr>
              <a:spLocks noChangeShapeType="1"/>
            </p:cNvSpPr>
            <p:nvPr/>
          </p:nvSpPr>
          <p:spPr bwMode="auto">
            <a:xfrm flipH="1">
              <a:off x="3820" y="3449"/>
              <a:ext cx="20" cy="0"/>
            </a:xfrm>
            <a:prstGeom prst="line">
              <a:avLst/>
            </a:prstGeom>
            <a:noFill/>
            <a:ln w="12700">
              <a:solidFill>
                <a:schemeClr val="tx2"/>
              </a:solidFill>
              <a:round/>
              <a:headEnd/>
              <a:tailEnd/>
            </a:ln>
          </p:spPr>
          <p:txBody>
            <a:bodyPr wrap="none" anchor="ctr"/>
            <a:lstStyle/>
            <a:p>
              <a:endParaRPr lang="en-US"/>
            </a:p>
          </p:txBody>
        </p:sp>
        <p:sp>
          <p:nvSpPr>
            <p:cNvPr id="50252" name="Line 269"/>
            <p:cNvSpPr>
              <a:spLocks noChangeShapeType="1"/>
            </p:cNvSpPr>
            <p:nvPr/>
          </p:nvSpPr>
          <p:spPr bwMode="auto">
            <a:xfrm flipH="1">
              <a:off x="3820" y="3221"/>
              <a:ext cx="20" cy="0"/>
            </a:xfrm>
            <a:prstGeom prst="line">
              <a:avLst/>
            </a:prstGeom>
            <a:noFill/>
            <a:ln w="12700">
              <a:solidFill>
                <a:schemeClr val="tx2"/>
              </a:solidFill>
              <a:round/>
              <a:headEnd/>
              <a:tailEnd/>
            </a:ln>
          </p:spPr>
          <p:txBody>
            <a:bodyPr wrap="none" anchor="ctr"/>
            <a:lstStyle/>
            <a:p>
              <a:endParaRPr lang="en-US"/>
            </a:p>
          </p:txBody>
        </p:sp>
        <p:sp>
          <p:nvSpPr>
            <p:cNvPr id="50253" name="Line 270"/>
            <p:cNvSpPr>
              <a:spLocks noChangeShapeType="1"/>
            </p:cNvSpPr>
            <p:nvPr/>
          </p:nvSpPr>
          <p:spPr bwMode="auto">
            <a:xfrm flipH="1">
              <a:off x="3820" y="2992"/>
              <a:ext cx="20" cy="0"/>
            </a:xfrm>
            <a:prstGeom prst="line">
              <a:avLst/>
            </a:prstGeom>
            <a:noFill/>
            <a:ln w="12700">
              <a:solidFill>
                <a:schemeClr val="tx2"/>
              </a:solidFill>
              <a:round/>
              <a:headEnd/>
              <a:tailEnd/>
            </a:ln>
          </p:spPr>
          <p:txBody>
            <a:bodyPr wrap="none" anchor="ctr"/>
            <a:lstStyle/>
            <a:p>
              <a:endParaRPr lang="en-US"/>
            </a:p>
          </p:txBody>
        </p:sp>
        <p:sp>
          <p:nvSpPr>
            <p:cNvPr id="50254" name="Freeform 271"/>
            <p:cNvSpPr>
              <a:spLocks/>
            </p:cNvSpPr>
            <p:nvPr/>
          </p:nvSpPr>
          <p:spPr bwMode="auto">
            <a:xfrm>
              <a:off x="4158" y="3077"/>
              <a:ext cx="115" cy="415"/>
            </a:xfrm>
            <a:custGeom>
              <a:avLst/>
              <a:gdLst>
                <a:gd name="T0" fmla="*/ 2 w 125"/>
                <a:gd name="T1" fmla="*/ 199 h 399"/>
                <a:gd name="T2" fmla="*/ 5 w 125"/>
                <a:gd name="T3" fmla="*/ 270 h 399"/>
                <a:gd name="T4" fmla="*/ 9 w 125"/>
                <a:gd name="T5" fmla="*/ 223 h 399"/>
                <a:gd name="T6" fmla="*/ 12 w 125"/>
                <a:gd name="T7" fmla="*/ 316 h 399"/>
                <a:gd name="T8" fmla="*/ 16 w 125"/>
                <a:gd name="T9" fmla="*/ 340 h 399"/>
                <a:gd name="T10" fmla="*/ 19 w 125"/>
                <a:gd name="T11" fmla="*/ 246 h 399"/>
                <a:gd name="T12" fmla="*/ 23 w 125"/>
                <a:gd name="T13" fmla="*/ 375 h 399"/>
                <a:gd name="T14" fmla="*/ 26 w 125"/>
                <a:gd name="T15" fmla="*/ 328 h 399"/>
                <a:gd name="T16" fmla="*/ 30 w 125"/>
                <a:gd name="T17" fmla="*/ 176 h 399"/>
                <a:gd name="T18" fmla="*/ 33 w 125"/>
                <a:gd name="T19" fmla="*/ 270 h 399"/>
                <a:gd name="T20" fmla="*/ 36 w 125"/>
                <a:gd name="T21" fmla="*/ 398 h 399"/>
                <a:gd name="T22" fmla="*/ 40 w 125"/>
                <a:gd name="T23" fmla="*/ 316 h 399"/>
                <a:gd name="T24" fmla="*/ 43 w 125"/>
                <a:gd name="T25" fmla="*/ 140 h 399"/>
                <a:gd name="T26" fmla="*/ 47 w 125"/>
                <a:gd name="T27" fmla="*/ 187 h 399"/>
                <a:gd name="T28" fmla="*/ 50 w 125"/>
                <a:gd name="T29" fmla="*/ 140 h 399"/>
                <a:gd name="T30" fmla="*/ 54 w 125"/>
                <a:gd name="T31" fmla="*/ 117 h 399"/>
                <a:gd name="T32" fmla="*/ 57 w 125"/>
                <a:gd name="T33" fmla="*/ 211 h 399"/>
                <a:gd name="T34" fmla="*/ 61 w 125"/>
                <a:gd name="T35" fmla="*/ 164 h 399"/>
                <a:gd name="T36" fmla="*/ 64 w 125"/>
                <a:gd name="T37" fmla="*/ 152 h 399"/>
                <a:gd name="T38" fmla="*/ 67 w 125"/>
                <a:gd name="T39" fmla="*/ 199 h 399"/>
                <a:gd name="T40" fmla="*/ 71 w 125"/>
                <a:gd name="T41" fmla="*/ 117 h 399"/>
                <a:gd name="T42" fmla="*/ 74 w 125"/>
                <a:gd name="T43" fmla="*/ 199 h 399"/>
                <a:gd name="T44" fmla="*/ 78 w 125"/>
                <a:gd name="T45" fmla="*/ 164 h 399"/>
                <a:gd name="T46" fmla="*/ 81 w 125"/>
                <a:gd name="T47" fmla="*/ 82 h 399"/>
                <a:gd name="T48" fmla="*/ 85 w 125"/>
                <a:gd name="T49" fmla="*/ 105 h 399"/>
                <a:gd name="T50" fmla="*/ 88 w 125"/>
                <a:gd name="T51" fmla="*/ 211 h 399"/>
                <a:gd name="T52" fmla="*/ 92 w 125"/>
                <a:gd name="T53" fmla="*/ 234 h 399"/>
                <a:gd name="T54" fmla="*/ 95 w 125"/>
                <a:gd name="T55" fmla="*/ 223 h 399"/>
                <a:gd name="T56" fmla="*/ 99 w 125"/>
                <a:gd name="T57" fmla="*/ 140 h 399"/>
                <a:gd name="T58" fmla="*/ 111 w 125"/>
                <a:gd name="T59" fmla="*/ 242 h 399"/>
                <a:gd name="T60" fmla="*/ 117 w 125"/>
                <a:gd name="T61" fmla="*/ 128 h 399"/>
                <a:gd name="T62" fmla="*/ 124 w 125"/>
                <a:gd name="T63" fmla="*/ 157 h 3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5"/>
                <a:gd name="T97" fmla="*/ 0 h 399"/>
                <a:gd name="T98" fmla="*/ 125 w 125"/>
                <a:gd name="T99" fmla="*/ 399 h 3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5" h="399">
                  <a:moveTo>
                    <a:pt x="0" y="234"/>
                  </a:moveTo>
                  <a:lnTo>
                    <a:pt x="2" y="199"/>
                  </a:lnTo>
                  <a:lnTo>
                    <a:pt x="3" y="328"/>
                  </a:lnTo>
                  <a:lnTo>
                    <a:pt x="5" y="270"/>
                  </a:lnTo>
                  <a:lnTo>
                    <a:pt x="7" y="246"/>
                  </a:lnTo>
                  <a:lnTo>
                    <a:pt x="9" y="223"/>
                  </a:lnTo>
                  <a:lnTo>
                    <a:pt x="11" y="270"/>
                  </a:lnTo>
                  <a:lnTo>
                    <a:pt x="12" y="316"/>
                  </a:lnTo>
                  <a:lnTo>
                    <a:pt x="14" y="340"/>
                  </a:lnTo>
                  <a:lnTo>
                    <a:pt x="16" y="340"/>
                  </a:lnTo>
                  <a:lnTo>
                    <a:pt x="17" y="328"/>
                  </a:lnTo>
                  <a:lnTo>
                    <a:pt x="19" y="246"/>
                  </a:lnTo>
                  <a:lnTo>
                    <a:pt x="21" y="199"/>
                  </a:lnTo>
                  <a:lnTo>
                    <a:pt x="23" y="375"/>
                  </a:lnTo>
                  <a:lnTo>
                    <a:pt x="24" y="316"/>
                  </a:lnTo>
                  <a:lnTo>
                    <a:pt x="26" y="328"/>
                  </a:lnTo>
                  <a:lnTo>
                    <a:pt x="28" y="152"/>
                  </a:lnTo>
                  <a:lnTo>
                    <a:pt x="30" y="176"/>
                  </a:lnTo>
                  <a:lnTo>
                    <a:pt x="31" y="234"/>
                  </a:lnTo>
                  <a:lnTo>
                    <a:pt x="33" y="270"/>
                  </a:lnTo>
                  <a:lnTo>
                    <a:pt x="35" y="270"/>
                  </a:lnTo>
                  <a:lnTo>
                    <a:pt x="36" y="398"/>
                  </a:lnTo>
                  <a:lnTo>
                    <a:pt x="38" y="281"/>
                  </a:lnTo>
                  <a:lnTo>
                    <a:pt x="40" y="316"/>
                  </a:lnTo>
                  <a:lnTo>
                    <a:pt x="42" y="117"/>
                  </a:lnTo>
                  <a:lnTo>
                    <a:pt x="43" y="140"/>
                  </a:lnTo>
                  <a:lnTo>
                    <a:pt x="45" y="234"/>
                  </a:lnTo>
                  <a:lnTo>
                    <a:pt x="47" y="187"/>
                  </a:lnTo>
                  <a:lnTo>
                    <a:pt x="49" y="223"/>
                  </a:lnTo>
                  <a:lnTo>
                    <a:pt x="50" y="140"/>
                  </a:lnTo>
                  <a:lnTo>
                    <a:pt x="52" y="316"/>
                  </a:lnTo>
                  <a:lnTo>
                    <a:pt x="54" y="117"/>
                  </a:lnTo>
                  <a:lnTo>
                    <a:pt x="56" y="199"/>
                  </a:lnTo>
                  <a:lnTo>
                    <a:pt x="57" y="211"/>
                  </a:lnTo>
                  <a:lnTo>
                    <a:pt x="59" y="105"/>
                  </a:lnTo>
                  <a:lnTo>
                    <a:pt x="61" y="164"/>
                  </a:lnTo>
                  <a:lnTo>
                    <a:pt x="62" y="164"/>
                  </a:lnTo>
                  <a:lnTo>
                    <a:pt x="64" y="152"/>
                  </a:lnTo>
                  <a:lnTo>
                    <a:pt x="66" y="270"/>
                  </a:lnTo>
                  <a:lnTo>
                    <a:pt x="67" y="199"/>
                  </a:lnTo>
                  <a:lnTo>
                    <a:pt x="69" y="129"/>
                  </a:lnTo>
                  <a:lnTo>
                    <a:pt x="71" y="117"/>
                  </a:lnTo>
                  <a:lnTo>
                    <a:pt x="73" y="0"/>
                  </a:lnTo>
                  <a:lnTo>
                    <a:pt x="74" y="199"/>
                  </a:lnTo>
                  <a:lnTo>
                    <a:pt x="76" y="129"/>
                  </a:lnTo>
                  <a:lnTo>
                    <a:pt x="78" y="164"/>
                  </a:lnTo>
                  <a:lnTo>
                    <a:pt x="80" y="258"/>
                  </a:lnTo>
                  <a:lnTo>
                    <a:pt x="81" y="82"/>
                  </a:lnTo>
                  <a:lnTo>
                    <a:pt x="83" y="140"/>
                  </a:lnTo>
                  <a:lnTo>
                    <a:pt x="85" y="105"/>
                  </a:lnTo>
                  <a:lnTo>
                    <a:pt x="86" y="105"/>
                  </a:lnTo>
                  <a:lnTo>
                    <a:pt x="88" y="211"/>
                  </a:lnTo>
                  <a:lnTo>
                    <a:pt x="90" y="105"/>
                  </a:lnTo>
                  <a:lnTo>
                    <a:pt x="92" y="234"/>
                  </a:lnTo>
                  <a:lnTo>
                    <a:pt x="93" y="234"/>
                  </a:lnTo>
                  <a:lnTo>
                    <a:pt x="95" y="223"/>
                  </a:lnTo>
                  <a:lnTo>
                    <a:pt x="97" y="70"/>
                  </a:lnTo>
                  <a:lnTo>
                    <a:pt x="99" y="140"/>
                  </a:lnTo>
                  <a:lnTo>
                    <a:pt x="100" y="105"/>
                  </a:lnTo>
                  <a:lnTo>
                    <a:pt x="111" y="242"/>
                  </a:lnTo>
                  <a:lnTo>
                    <a:pt x="106" y="220"/>
                  </a:lnTo>
                  <a:lnTo>
                    <a:pt x="117" y="128"/>
                  </a:lnTo>
                  <a:lnTo>
                    <a:pt x="119" y="83"/>
                  </a:lnTo>
                  <a:lnTo>
                    <a:pt x="124" y="157"/>
                  </a:lnTo>
                  <a:lnTo>
                    <a:pt x="119" y="23"/>
                  </a:lnTo>
                </a:path>
              </a:pathLst>
            </a:custGeom>
            <a:noFill/>
            <a:ln w="12700" cap="rnd" cmpd="sng">
              <a:solidFill>
                <a:srgbClr val="FF7F00"/>
              </a:solidFill>
              <a:prstDash val="solid"/>
              <a:round/>
              <a:headEnd type="none" w="med" len="med"/>
              <a:tailEnd type="none" w="med" len="med"/>
            </a:ln>
          </p:spPr>
          <p:txBody>
            <a:bodyPr/>
            <a:lstStyle/>
            <a:p>
              <a:endParaRPr lang="en-US"/>
            </a:p>
          </p:txBody>
        </p:sp>
        <p:grpSp>
          <p:nvGrpSpPr>
            <p:cNvPr id="50255" name="Group 272"/>
            <p:cNvGrpSpPr>
              <a:grpSpLocks/>
            </p:cNvGrpSpPr>
            <p:nvPr/>
          </p:nvGrpSpPr>
          <p:grpSpPr bwMode="auto">
            <a:xfrm>
              <a:off x="3910" y="3112"/>
              <a:ext cx="749" cy="564"/>
              <a:chOff x="4262" y="3100"/>
              <a:chExt cx="816" cy="542"/>
            </a:xfrm>
          </p:grpSpPr>
          <p:sp>
            <p:nvSpPr>
              <p:cNvPr id="50277" name="Freeform 273"/>
              <p:cNvSpPr>
                <a:spLocks/>
              </p:cNvSpPr>
              <p:nvPr/>
            </p:nvSpPr>
            <p:spPr bwMode="auto">
              <a:xfrm>
                <a:off x="4262" y="3487"/>
                <a:ext cx="156" cy="155"/>
              </a:xfrm>
              <a:custGeom>
                <a:avLst/>
                <a:gdLst>
                  <a:gd name="T0" fmla="*/ 27 w 156"/>
                  <a:gd name="T1" fmla="*/ 151 h 155"/>
                  <a:gd name="T2" fmla="*/ 0 w 156"/>
                  <a:gd name="T3" fmla="*/ 153 h 155"/>
                  <a:gd name="T4" fmla="*/ 53 w 156"/>
                  <a:gd name="T5" fmla="*/ 130 h 155"/>
                  <a:gd name="T6" fmla="*/ 57 w 156"/>
                  <a:gd name="T7" fmla="*/ 95 h 155"/>
                  <a:gd name="T8" fmla="*/ 60 w 156"/>
                  <a:gd name="T9" fmla="*/ 130 h 155"/>
                  <a:gd name="T10" fmla="*/ 64 w 156"/>
                  <a:gd name="T11" fmla="*/ 130 h 155"/>
                  <a:gd name="T12" fmla="*/ 67 w 156"/>
                  <a:gd name="T13" fmla="*/ 118 h 155"/>
                  <a:gd name="T14" fmla="*/ 71 w 156"/>
                  <a:gd name="T15" fmla="*/ 107 h 155"/>
                  <a:gd name="T16" fmla="*/ 74 w 156"/>
                  <a:gd name="T17" fmla="*/ 130 h 155"/>
                  <a:gd name="T18" fmla="*/ 84 w 156"/>
                  <a:gd name="T19" fmla="*/ 116 h 155"/>
                  <a:gd name="T20" fmla="*/ 81 w 156"/>
                  <a:gd name="T21" fmla="*/ 154 h 155"/>
                  <a:gd name="T22" fmla="*/ 85 w 156"/>
                  <a:gd name="T23" fmla="*/ 107 h 155"/>
                  <a:gd name="T24" fmla="*/ 88 w 156"/>
                  <a:gd name="T25" fmla="*/ 118 h 155"/>
                  <a:gd name="T26" fmla="*/ 91 w 156"/>
                  <a:gd name="T27" fmla="*/ 130 h 155"/>
                  <a:gd name="T28" fmla="*/ 95 w 156"/>
                  <a:gd name="T29" fmla="*/ 142 h 155"/>
                  <a:gd name="T30" fmla="*/ 99 w 156"/>
                  <a:gd name="T31" fmla="*/ 95 h 155"/>
                  <a:gd name="T32" fmla="*/ 102 w 156"/>
                  <a:gd name="T33" fmla="*/ 118 h 155"/>
                  <a:gd name="T34" fmla="*/ 105 w 156"/>
                  <a:gd name="T35" fmla="*/ 107 h 155"/>
                  <a:gd name="T36" fmla="*/ 109 w 156"/>
                  <a:gd name="T37" fmla="*/ 118 h 155"/>
                  <a:gd name="T38" fmla="*/ 112 w 156"/>
                  <a:gd name="T39" fmla="*/ 107 h 155"/>
                  <a:gd name="T40" fmla="*/ 115 w 156"/>
                  <a:gd name="T41" fmla="*/ 24 h 155"/>
                  <a:gd name="T42" fmla="*/ 119 w 156"/>
                  <a:gd name="T43" fmla="*/ 118 h 155"/>
                  <a:gd name="T44" fmla="*/ 123 w 156"/>
                  <a:gd name="T45" fmla="*/ 95 h 155"/>
                  <a:gd name="T46" fmla="*/ 126 w 156"/>
                  <a:gd name="T47" fmla="*/ 83 h 155"/>
                  <a:gd name="T48" fmla="*/ 129 w 156"/>
                  <a:gd name="T49" fmla="*/ 71 h 155"/>
                  <a:gd name="T50" fmla="*/ 133 w 156"/>
                  <a:gd name="T51" fmla="*/ 83 h 155"/>
                  <a:gd name="T52" fmla="*/ 136 w 156"/>
                  <a:gd name="T53" fmla="*/ 47 h 155"/>
                  <a:gd name="T54" fmla="*/ 140 w 156"/>
                  <a:gd name="T55" fmla="*/ 36 h 155"/>
                  <a:gd name="T56" fmla="*/ 143 w 156"/>
                  <a:gd name="T57" fmla="*/ 130 h 155"/>
                  <a:gd name="T58" fmla="*/ 147 w 156"/>
                  <a:gd name="T59" fmla="*/ 83 h 155"/>
                  <a:gd name="T60" fmla="*/ 150 w 156"/>
                  <a:gd name="T61" fmla="*/ 95 h 155"/>
                  <a:gd name="T62" fmla="*/ 153 w 156"/>
                  <a:gd name="T63" fmla="*/ 71 h 1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
                  <a:gd name="T97" fmla="*/ 0 h 155"/>
                  <a:gd name="T98" fmla="*/ 156 w 156"/>
                  <a:gd name="T99" fmla="*/ 155 h 1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 h="155">
                    <a:moveTo>
                      <a:pt x="42" y="147"/>
                    </a:moveTo>
                    <a:lnTo>
                      <a:pt x="27" y="151"/>
                    </a:lnTo>
                    <a:lnTo>
                      <a:pt x="21" y="140"/>
                    </a:lnTo>
                    <a:lnTo>
                      <a:pt x="0" y="153"/>
                    </a:lnTo>
                    <a:lnTo>
                      <a:pt x="36" y="111"/>
                    </a:lnTo>
                    <a:lnTo>
                      <a:pt x="53" y="130"/>
                    </a:lnTo>
                    <a:lnTo>
                      <a:pt x="55" y="107"/>
                    </a:lnTo>
                    <a:lnTo>
                      <a:pt x="57" y="95"/>
                    </a:lnTo>
                    <a:lnTo>
                      <a:pt x="59" y="107"/>
                    </a:lnTo>
                    <a:lnTo>
                      <a:pt x="60" y="130"/>
                    </a:lnTo>
                    <a:lnTo>
                      <a:pt x="62" y="83"/>
                    </a:lnTo>
                    <a:lnTo>
                      <a:pt x="64" y="130"/>
                    </a:lnTo>
                    <a:lnTo>
                      <a:pt x="66" y="142"/>
                    </a:lnTo>
                    <a:lnTo>
                      <a:pt x="67" y="118"/>
                    </a:lnTo>
                    <a:lnTo>
                      <a:pt x="69" y="107"/>
                    </a:lnTo>
                    <a:lnTo>
                      <a:pt x="71" y="107"/>
                    </a:lnTo>
                    <a:lnTo>
                      <a:pt x="72" y="118"/>
                    </a:lnTo>
                    <a:lnTo>
                      <a:pt x="74" y="130"/>
                    </a:lnTo>
                    <a:lnTo>
                      <a:pt x="76" y="130"/>
                    </a:lnTo>
                    <a:lnTo>
                      <a:pt x="84" y="116"/>
                    </a:lnTo>
                    <a:lnTo>
                      <a:pt x="80" y="118"/>
                    </a:lnTo>
                    <a:lnTo>
                      <a:pt x="81" y="154"/>
                    </a:lnTo>
                    <a:lnTo>
                      <a:pt x="83" y="95"/>
                    </a:lnTo>
                    <a:lnTo>
                      <a:pt x="85" y="107"/>
                    </a:lnTo>
                    <a:lnTo>
                      <a:pt x="86" y="107"/>
                    </a:lnTo>
                    <a:lnTo>
                      <a:pt x="88" y="118"/>
                    </a:lnTo>
                    <a:lnTo>
                      <a:pt x="90" y="130"/>
                    </a:lnTo>
                    <a:lnTo>
                      <a:pt x="91" y="130"/>
                    </a:lnTo>
                    <a:lnTo>
                      <a:pt x="93" y="59"/>
                    </a:lnTo>
                    <a:lnTo>
                      <a:pt x="95" y="142"/>
                    </a:lnTo>
                    <a:lnTo>
                      <a:pt x="96" y="118"/>
                    </a:lnTo>
                    <a:lnTo>
                      <a:pt x="99" y="95"/>
                    </a:lnTo>
                    <a:lnTo>
                      <a:pt x="100" y="71"/>
                    </a:lnTo>
                    <a:lnTo>
                      <a:pt x="102" y="118"/>
                    </a:lnTo>
                    <a:lnTo>
                      <a:pt x="104" y="142"/>
                    </a:lnTo>
                    <a:lnTo>
                      <a:pt x="105" y="107"/>
                    </a:lnTo>
                    <a:lnTo>
                      <a:pt x="107" y="118"/>
                    </a:lnTo>
                    <a:lnTo>
                      <a:pt x="109" y="118"/>
                    </a:lnTo>
                    <a:lnTo>
                      <a:pt x="110" y="83"/>
                    </a:lnTo>
                    <a:lnTo>
                      <a:pt x="112" y="107"/>
                    </a:lnTo>
                    <a:lnTo>
                      <a:pt x="114" y="95"/>
                    </a:lnTo>
                    <a:lnTo>
                      <a:pt x="115" y="24"/>
                    </a:lnTo>
                    <a:lnTo>
                      <a:pt x="117" y="83"/>
                    </a:lnTo>
                    <a:lnTo>
                      <a:pt x="119" y="118"/>
                    </a:lnTo>
                    <a:lnTo>
                      <a:pt x="121" y="118"/>
                    </a:lnTo>
                    <a:lnTo>
                      <a:pt x="123" y="95"/>
                    </a:lnTo>
                    <a:lnTo>
                      <a:pt x="124" y="130"/>
                    </a:lnTo>
                    <a:lnTo>
                      <a:pt x="126" y="83"/>
                    </a:lnTo>
                    <a:lnTo>
                      <a:pt x="128" y="83"/>
                    </a:lnTo>
                    <a:lnTo>
                      <a:pt x="129" y="71"/>
                    </a:lnTo>
                    <a:lnTo>
                      <a:pt x="131" y="95"/>
                    </a:lnTo>
                    <a:lnTo>
                      <a:pt x="133" y="83"/>
                    </a:lnTo>
                    <a:lnTo>
                      <a:pt x="135" y="107"/>
                    </a:lnTo>
                    <a:lnTo>
                      <a:pt x="136" y="47"/>
                    </a:lnTo>
                    <a:lnTo>
                      <a:pt x="138" y="83"/>
                    </a:lnTo>
                    <a:lnTo>
                      <a:pt x="140" y="36"/>
                    </a:lnTo>
                    <a:lnTo>
                      <a:pt x="142" y="142"/>
                    </a:lnTo>
                    <a:lnTo>
                      <a:pt x="143" y="130"/>
                    </a:lnTo>
                    <a:lnTo>
                      <a:pt x="145" y="0"/>
                    </a:lnTo>
                    <a:lnTo>
                      <a:pt x="147" y="83"/>
                    </a:lnTo>
                    <a:lnTo>
                      <a:pt x="148" y="118"/>
                    </a:lnTo>
                    <a:lnTo>
                      <a:pt x="150" y="95"/>
                    </a:lnTo>
                    <a:lnTo>
                      <a:pt x="152" y="95"/>
                    </a:lnTo>
                    <a:lnTo>
                      <a:pt x="153" y="71"/>
                    </a:lnTo>
                    <a:lnTo>
                      <a:pt x="155" y="107"/>
                    </a:lnTo>
                  </a:path>
                </a:pathLst>
              </a:custGeom>
              <a:noFill/>
              <a:ln w="12700" cap="rnd" cmpd="sng">
                <a:solidFill>
                  <a:srgbClr val="FF7F00"/>
                </a:solidFill>
                <a:prstDash val="solid"/>
                <a:round/>
                <a:headEnd type="none" w="med" len="med"/>
                <a:tailEnd type="none" w="med" len="med"/>
              </a:ln>
            </p:spPr>
            <p:txBody>
              <a:bodyPr/>
              <a:lstStyle/>
              <a:p>
                <a:endParaRPr lang="en-US"/>
              </a:p>
            </p:txBody>
          </p:sp>
          <p:sp>
            <p:nvSpPr>
              <p:cNvPr id="50278" name="Freeform 274"/>
              <p:cNvSpPr>
                <a:spLocks/>
              </p:cNvSpPr>
              <p:nvPr/>
            </p:nvSpPr>
            <p:spPr bwMode="auto">
              <a:xfrm>
                <a:off x="4417" y="3301"/>
                <a:ext cx="111" cy="305"/>
              </a:xfrm>
              <a:custGeom>
                <a:avLst/>
                <a:gdLst>
                  <a:gd name="T0" fmla="*/ 2 w 111"/>
                  <a:gd name="T1" fmla="*/ 257 h 305"/>
                  <a:gd name="T2" fmla="*/ 5 w 111"/>
                  <a:gd name="T3" fmla="*/ 245 h 305"/>
                  <a:gd name="T4" fmla="*/ 9 w 111"/>
                  <a:gd name="T5" fmla="*/ 292 h 305"/>
                  <a:gd name="T6" fmla="*/ 12 w 111"/>
                  <a:gd name="T7" fmla="*/ 245 h 305"/>
                  <a:gd name="T8" fmla="*/ 16 w 111"/>
                  <a:gd name="T9" fmla="*/ 198 h 305"/>
                  <a:gd name="T10" fmla="*/ 19 w 111"/>
                  <a:gd name="T11" fmla="*/ 281 h 305"/>
                  <a:gd name="T12" fmla="*/ 23 w 111"/>
                  <a:gd name="T13" fmla="*/ 269 h 305"/>
                  <a:gd name="T14" fmla="*/ 26 w 111"/>
                  <a:gd name="T15" fmla="*/ 257 h 305"/>
                  <a:gd name="T16" fmla="*/ 29 w 111"/>
                  <a:gd name="T17" fmla="*/ 304 h 305"/>
                  <a:gd name="T18" fmla="*/ 33 w 111"/>
                  <a:gd name="T19" fmla="*/ 234 h 305"/>
                  <a:gd name="T20" fmla="*/ 37 w 111"/>
                  <a:gd name="T21" fmla="*/ 140 h 305"/>
                  <a:gd name="T22" fmla="*/ 40 w 111"/>
                  <a:gd name="T23" fmla="*/ 210 h 305"/>
                  <a:gd name="T24" fmla="*/ 43 w 111"/>
                  <a:gd name="T25" fmla="*/ 163 h 305"/>
                  <a:gd name="T26" fmla="*/ 47 w 111"/>
                  <a:gd name="T27" fmla="*/ 257 h 305"/>
                  <a:gd name="T28" fmla="*/ 50 w 111"/>
                  <a:gd name="T29" fmla="*/ 269 h 305"/>
                  <a:gd name="T30" fmla="*/ 53 w 111"/>
                  <a:gd name="T31" fmla="*/ 234 h 305"/>
                  <a:gd name="T32" fmla="*/ 57 w 111"/>
                  <a:gd name="T33" fmla="*/ 187 h 305"/>
                  <a:gd name="T34" fmla="*/ 60 w 111"/>
                  <a:gd name="T35" fmla="*/ 281 h 305"/>
                  <a:gd name="T36" fmla="*/ 64 w 111"/>
                  <a:gd name="T37" fmla="*/ 257 h 305"/>
                  <a:gd name="T38" fmla="*/ 67 w 111"/>
                  <a:gd name="T39" fmla="*/ 257 h 305"/>
                  <a:gd name="T40" fmla="*/ 71 w 111"/>
                  <a:gd name="T41" fmla="*/ 210 h 305"/>
                  <a:gd name="T42" fmla="*/ 74 w 111"/>
                  <a:gd name="T43" fmla="*/ 222 h 305"/>
                  <a:gd name="T44" fmla="*/ 78 w 111"/>
                  <a:gd name="T45" fmla="*/ 117 h 305"/>
                  <a:gd name="T46" fmla="*/ 81 w 111"/>
                  <a:gd name="T47" fmla="*/ 257 h 305"/>
                  <a:gd name="T48" fmla="*/ 84 w 111"/>
                  <a:gd name="T49" fmla="*/ 257 h 305"/>
                  <a:gd name="T50" fmla="*/ 88 w 111"/>
                  <a:gd name="T51" fmla="*/ 175 h 305"/>
                  <a:gd name="T52" fmla="*/ 91 w 111"/>
                  <a:gd name="T53" fmla="*/ 163 h 305"/>
                  <a:gd name="T54" fmla="*/ 95 w 111"/>
                  <a:gd name="T55" fmla="*/ 163 h 305"/>
                  <a:gd name="T56" fmla="*/ 98 w 111"/>
                  <a:gd name="T57" fmla="*/ 198 h 305"/>
                  <a:gd name="T58" fmla="*/ 102 w 111"/>
                  <a:gd name="T59" fmla="*/ 140 h 305"/>
                  <a:gd name="T60" fmla="*/ 105 w 111"/>
                  <a:gd name="T61" fmla="*/ 187 h 305"/>
                  <a:gd name="T62" fmla="*/ 108 w 111"/>
                  <a:gd name="T63" fmla="*/ 140 h 3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305"/>
                  <a:gd name="T98" fmla="*/ 111 w 111"/>
                  <a:gd name="T99" fmla="*/ 305 h 3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305">
                    <a:moveTo>
                      <a:pt x="0" y="292"/>
                    </a:moveTo>
                    <a:lnTo>
                      <a:pt x="2" y="257"/>
                    </a:lnTo>
                    <a:lnTo>
                      <a:pt x="4" y="257"/>
                    </a:lnTo>
                    <a:lnTo>
                      <a:pt x="5" y="245"/>
                    </a:lnTo>
                    <a:lnTo>
                      <a:pt x="7" y="292"/>
                    </a:lnTo>
                    <a:lnTo>
                      <a:pt x="9" y="292"/>
                    </a:lnTo>
                    <a:lnTo>
                      <a:pt x="10" y="245"/>
                    </a:lnTo>
                    <a:lnTo>
                      <a:pt x="12" y="245"/>
                    </a:lnTo>
                    <a:lnTo>
                      <a:pt x="14" y="269"/>
                    </a:lnTo>
                    <a:lnTo>
                      <a:pt x="16" y="198"/>
                    </a:lnTo>
                    <a:lnTo>
                      <a:pt x="18" y="234"/>
                    </a:lnTo>
                    <a:lnTo>
                      <a:pt x="19" y="281"/>
                    </a:lnTo>
                    <a:lnTo>
                      <a:pt x="21" y="210"/>
                    </a:lnTo>
                    <a:lnTo>
                      <a:pt x="23" y="269"/>
                    </a:lnTo>
                    <a:lnTo>
                      <a:pt x="24" y="292"/>
                    </a:lnTo>
                    <a:lnTo>
                      <a:pt x="26" y="257"/>
                    </a:lnTo>
                    <a:lnTo>
                      <a:pt x="28" y="245"/>
                    </a:lnTo>
                    <a:lnTo>
                      <a:pt x="29" y="304"/>
                    </a:lnTo>
                    <a:lnTo>
                      <a:pt x="31" y="281"/>
                    </a:lnTo>
                    <a:lnTo>
                      <a:pt x="33" y="234"/>
                    </a:lnTo>
                    <a:lnTo>
                      <a:pt x="34" y="222"/>
                    </a:lnTo>
                    <a:lnTo>
                      <a:pt x="37" y="140"/>
                    </a:lnTo>
                    <a:lnTo>
                      <a:pt x="38" y="222"/>
                    </a:lnTo>
                    <a:lnTo>
                      <a:pt x="40" y="210"/>
                    </a:lnTo>
                    <a:lnTo>
                      <a:pt x="42" y="245"/>
                    </a:lnTo>
                    <a:lnTo>
                      <a:pt x="43" y="163"/>
                    </a:lnTo>
                    <a:lnTo>
                      <a:pt x="45" y="210"/>
                    </a:lnTo>
                    <a:lnTo>
                      <a:pt x="47" y="257"/>
                    </a:lnTo>
                    <a:lnTo>
                      <a:pt x="48" y="245"/>
                    </a:lnTo>
                    <a:lnTo>
                      <a:pt x="50" y="269"/>
                    </a:lnTo>
                    <a:lnTo>
                      <a:pt x="52" y="198"/>
                    </a:lnTo>
                    <a:lnTo>
                      <a:pt x="53" y="234"/>
                    </a:lnTo>
                    <a:lnTo>
                      <a:pt x="55" y="187"/>
                    </a:lnTo>
                    <a:lnTo>
                      <a:pt x="57" y="187"/>
                    </a:lnTo>
                    <a:lnTo>
                      <a:pt x="59" y="222"/>
                    </a:lnTo>
                    <a:lnTo>
                      <a:pt x="60" y="281"/>
                    </a:lnTo>
                    <a:lnTo>
                      <a:pt x="62" y="210"/>
                    </a:lnTo>
                    <a:lnTo>
                      <a:pt x="64" y="257"/>
                    </a:lnTo>
                    <a:lnTo>
                      <a:pt x="65" y="152"/>
                    </a:lnTo>
                    <a:lnTo>
                      <a:pt x="67" y="257"/>
                    </a:lnTo>
                    <a:lnTo>
                      <a:pt x="69" y="163"/>
                    </a:lnTo>
                    <a:lnTo>
                      <a:pt x="71" y="210"/>
                    </a:lnTo>
                    <a:lnTo>
                      <a:pt x="73" y="105"/>
                    </a:lnTo>
                    <a:lnTo>
                      <a:pt x="74" y="222"/>
                    </a:lnTo>
                    <a:lnTo>
                      <a:pt x="76" y="175"/>
                    </a:lnTo>
                    <a:lnTo>
                      <a:pt x="78" y="117"/>
                    </a:lnTo>
                    <a:lnTo>
                      <a:pt x="79" y="187"/>
                    </a:lnTo>
                    <a:lnTo>
                      <a:pt x="81" y="257"/>
                    </a:lnTo>
                    <a:lnTo>
                      <a:pt x="83" y="234"/>
                    </a:lnTo>
                    <a:lnTo>
                      <a:pt x="84" y="257"/>
                    </a:lnTo>
                    <a:lnTo>
                      <a:pt x="86" y="187"/>
                    </a:lnTo>
                    <a:lnTo>
                      <a:pt x="88" y="175"/>
                    </a:lnTo>
                    <a:lnTo>
                      <a:pt x="89" y="175"/>
                    </a:lnTo>
                    <a:lnTo>
                      <a:pt x="91" y="163"/>
                    </a:lnTo>
                    <a:lnTo>
                      <a:pt x="93" y="198"/>
                    </a:lnTo>
                    <a:lnTo>
                      <a:pt x="95" y="163"/>
                    </a:lnTo>
                    <a:lnTo>
                      <a:pt x="97" y="59"/>
                    </a:lnTo>
                    <a:lnTo>
                      <a:pt x="98" y="198"/>
                    </a:lnTo>
                    <a:lnTo>
                      <a:pt x="100" y="129"/>
                    </a:lnTo>
                    <a:lnTo>
                      <a:pt x="102" y="140"/>
                    </a:lnTo>
                    <a:lnTo>
                      <a:pt x="103" y="163"/>
                    </a:lnTo>
                    <a:lnTo>
                      <a:pt x="105" y="187"/>
                    </a:lnTo>
                    <a:lnTo>
                      <a:pt x="107" y="0"/>
                    </a:lnTo>
                    <a:lnTo>
                      <a:pt x="108" y="140"/>
                    </a:lnTo>
                    <a:lnTo>
                      <a:pt x="110" y="12"/>
                    </a:lnTo>
                  </a:path>
                </a:pathLst>
              </a:custGeom>
              <a:noFill/>
              <a:ln w="12700" cap="rnd" cmpd="sng">
                <a:solidFill>
                  <a:srgbClr val="FF7F00"/>
                </a:solidFill>
                <a:prstDash val="solid"/>
                <a:round/>
                <a:headEnd type="none" w="med" len="med"/>
                <a:tailEnd type="none" w="med" len="med"/>
              </a:ln>
            </p:spPr>
            <p:txBody>
              <a:bodyPr/>
              <a:lstStyle/>
              <a:p>
                <a:endParaRPr lang="en-US"/>
              </a:p>
            </p:txBody>
          </p:sp>
          <p:sp>
            <p:nvSpPr>
              <p:cNvPr id="50279" name="Freeform 275"/>
              <p:cNvSpPr>
                <a:spLocks/>
              </p:cNvSpPr>
              <p:nvPr/>
            </p:nvSpPr>
            <p:spPr bwMode="auto">
              <a:xfrm>
                <a:off x="4657" y="3100"/>
                <a:ext cx="111" cy="471"/>
              </a:xfrm>
              <a:custGeom>
                <a:avLst/>
                <a:gdLst>
                  <a:gd name="T0" fmla="*/ 2 w 111"/>
                  <a:gd name="T1" fmla="*/ 176 h 471"/>
                  <a:gd name="T2" fmla="*/ 5 w 111"/>
                  <a:gd name="T3" fmla="*/ 165 h 471"/>
                  <a:gd name="T4" fmla="*/ 9 w 111"/>
                  <a:gd name="T5" fmla="*/ 188 h 471"/>
                  <a:gd name="T6" fmla="*/ 12 w 111"/>
                  <a:gd name="T7" fmla="*/ 259 h 471"/>
                  <a:gd name="T8" fmla="*/ 16 w 111"/>
                  <a:gd name="T9" fmla="*/ 282 h 471"/>
                  <a:gd name="T10" fmla="*/ 19 w 111"/>
                  <a:gd name="T11" fmla="*/ 270 h 471"/>
                  <a:gd name="T12" fmla="*/ 22 w 111"/>
                  <a:gd name="T13" fmla="*/ 247 h 471"/>
                  <a:gd name="T14" fmla="*/ 26 w 111"/>
                  <a:gd name="T15" fmla="*/ 200 h 471"/>
                  <a:gd name="T16" fmla="*/ 29 w 111"/>
                  <a:gd name="T17" fmla="*/ 35 h 471"/>
                  <a:gd name="T18" fmla="*/ 33 w 111"/>
                  <a:gd name="T19" fmla="*/ 247 h 471"/>
                  <a:gd name="T20" fmla="*/ 36 w 111"/>
                  <a:gd name="T21" fmla="*/ 165 h 471"/>
                  <a:gd name="T22" fmla="*/ 39 w 111"/>
                  <a:gd name="T23" fmla="*/ 305 h 471"/>
                  <a:gd name="T24" fmla="*/ 43 w 111"/>
                  <a:gd name="T25" fmla="*/ 223 h 471"/>
                  <a:gd name="T26" fmla="*/ 47 w 111"/>
                  <a:gd name="T27" fmla="*/ 364 h 471"/>
                  <a:gd name="T28" fmla="*/ 50 w 111"/>
                  <a:gd name="T29" fmla="*/ 364 h 471"/>
                  <a:gd name="T30" fmla="*/ 53 w 111"/>
                  <a:gd name="T31" fmla="*/ 294 h 471"/>
                  <a:gd name="T32" fmla="*/ 57 w 111"/>
                  <a:gd name="T33" fmla="*/ 294 h 471"/>
                  <a:gd name="T34" fmla="*/ 60 w 111"/>
                  <a:gd name="T35" fmla="*/ 341 h 471"/>
                  <a:gd name="T36" fmla="*/ 64 w 111"/>
                  <a:gd name="T37" fmla="*/ 364 h 471"/>
                  <a:gd name="T38" fmla="*/ 67 w 111"/>
                  <a:gd name="T39" fmla="*/ 376 h 471"/>
                  <a:gd name="T40" fmla="*/ 71 w 111"/>
                  <a:gd name="T41" fmla="*/ 376 h 471"/>
                  <a:gd name="T42" fmla="*/ 74 w 111"/>
                  <a:gd name="T43" fmla="*/ 235 h 471"/>
                  <a:gd name="T44" fmla="*/ 77 w 111"/>
                  <a:gd name="T45" fmla="*/ 259 h 471"/>
                  <a:gd name="T46" fmla="*/ 81 w 111"/>
                  <a:gd name="T47" fmla="*/ 376 h 471"/>
                  <a:gd name="T48" fmla="*/ 84 w 111"/>
                  <a:gd name="T49" fmla="*/ 388 h 471"/>
                  <a:gd name="T50" fmla="*/ 88 w 111"/>
                  <a:gd name="T51" fmla="*/ 470 h 471"/>
                  <a:gd name="T52" fmla="*/ 91 w 111"/>
                  <a:gd name="T53" fmla="*/ 446 h 471"/>
                  <a:gd name="T54" fmla="*/ 94 w 111"/>
                  <a:gd name="T55" fmla="*/ 388 h 471"/>
                  <a:gd name="T56" fmla="*/ 98 w 111"/>
                  <a:gd name="T57" fmla="*/ 411 h 471"/>
                  <a:gd name="T58" fmla="*/ 102 w 111"/>
                  <a:gd name="T59" fmla="*/ 399 h 471"/>
                  <a:gd name="T60" fmla="*/ 105 w 111"/>
                  <a:gd name="T61" fmla="*/ 446 h 471"/>
                  <a:gd name="T62" fmla="*/ 108 w 111"/>
                  <a:gd name="T63" fmla="*/ 411 h 4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471"/>
                  <a:gd name="T98" fmla="*/ 111 w 111"/>
                  <a:gd name="T99" fmla="*/ 471 h 4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471">
                    <a:moveTo>
                      <a:pt x="0" y="0"/>
                    </a:moveTo>
                    <a:lnTo>
                      <a:pt x="2" y="176"/>
                    </a:lnTo>
                    <a:lnTo>
                      <a:pt x="4" y="223"/>
                    </a:lnTo>
                    <a:lnTo>
                      <a:pt x="5" y="165"/>
                    </a:lnTo>
                    <a:lnTo>
                      <a:pt x="7" y="165"/>
                    </a:lnTo>
                    <a:lnTo>
                      <a:pt x="9" y="188"/>
                    </a:lnTo>
                    <a:lnTo>
                      <a:pt x="10" y="247"/>
                    </a:lnTo>
                    <a:lnTo>
                      <a:pt x="12" y="259"/>
                    </a:lnTo>
                    <a:lnTo>
                      <a:pt x="14" y="106"/>
                    </a:lnTo>
                    <a:lnTo>
                      <a:pt x="16" y="282"/>
                    </a:lnTo>
                    <a:lnTo>
                      <a:pt x="17" y="117"/>
                    </a:lnTo>
                    <a:lnTo>
                      <a:pt x="19" y="270"/>
                    </a:lnTo>
                    <a:lnTo>
                      <a:pt x="21" y="188"/>
                    </a:lnTo>
                    <a:lnTo>
                      <a:pt x="22" y="247"/>
                    </a:lnTo>
                    <a:lnTo>
                      <a:pt x="24" y="212"/>
                    </a:lnTo>
                    <a:lnTo>
                      <a:pt x="26" y="200"/>
                    </a:lnTo>
                    <a:lnTo>
                      <a:pt x="28" y="282"/>
                    </a:lnTo>
                    <a:lnTo>
                      <a:pt x="29" y="35"/>
                    </a:lnTo>
                    <a:lnTo>
                      <a:pt x="31" y="247"/>
                    </a:lnTo>
                    <a:lnTo>
                      <a:pt x="33" y="247"/>
                    </a:lnTo>
                    <a:lnTo>
                      <a:pt x="34" y="212"/>
                    </a:lnTo>
                    <a:lnTo>
                      <a:pt x="36" y="165"/>
                    </a:lnTo>
                    <a:lnTo>
                      <a:pt x="38" y="176"/>
                    </a:lnTo>
                    <a:lnTo>
                      <a:pt x="39" y="305"/>
                    </a:lnTo>
                    <a:lnTo>
                      <a:pt x="41" y="317"/>
                    </a:lnTo>
                    <a:lnTo>
                      <a:pt x="43" y="223"/>
                    </a:lnTo>
                    <a:lnTo>
                      <a:pt x="45" y="305"/>
                    </a:lnTo>
                    <a:lnTo>
                      <a:pt x="47" y="364"/>
                    </a:lnTo>
                    <a:lnTo>
                      <a:pt x="48" y="235"/>
                    </a:lnTo>
                    <a:lnTo>
                      <a:pt x="50" y="364"/>
                    </a:lnTo>
                    <a:lnTo>
                      <a:pt x="52" y="259"/>
                    </a:lnTo>
                    <a:lnTo>
                      <a:pt x="53" y="294"/>
                    </a:lnTo>
                    <a:lnTo>
                      <a:pt x="55" y="200"/>
                    </a:lnTo>
                    <a:lnTo>
                      <a:pt x="57" y="294"/>
                    </a:lnTo>
                    <a:lnTo>
                      <a:pt x="59" y="259"/>
                    </a:lnTo>
                    <a:lnTo>
                      <a:pt x="60" y="341"/>
                    </a:lnTo>
                    <a:lnTo>
                      <a:pt x="62" y="282"/>
                    </a:lnTo>
                    <a:lnTo>
                      <a:pt x="64" y="364"/>
                    </a:lnTo>
                    <a:lnTo>
                      <a:pt x="65" y="305"/>
                    </a:lnTo>
                    <a:lnTo>
                      <a:pt x="67" y="376"/>
                    </a:lnTo>
                    <a:lnTo>
                      <a:pt x="69" y="353"/>
                    </a:lnTo>
                    <a:lnTo>
                      <a:pt x="71" y="376"/>
                    </a:lnTo>
                    <a:lnTo>
                      <a:pt x="72" y="376"/>
                    </a:lnTo>
                    <a:lnTo>
                      <a:pt x="74" y="235"/>
                    </a:lnTo>
                    <a:lnTo>
                      <a:pt x="76" y="329"/>
                    </a:lnTo>
                    <a:lnTo>
                      <a:pt x="77" y="259"/>
                    </a:lnTo>
                    <a:lnTo>
                      <a:pt x="79" y="364"/>
                    </a:lnTo>
                    <a:lnTo>
                      <a:pt x="81" y="376"/>
                    </a:lnTo>
                    <a:lnTo>
                      <a:pt x="83" y="376"/>
                    </a:lnTo>
                    <a:lnTo>
                      <a:pt x="84" y="388"/>
                    </a:lnTo>
                    <a:lnTo>
                      <a:pt x="86" y="364"/>
                    </a:lnTo>
                    <a:lnTo>
                      <a:pt x="88" y="470"/>
                    </a:lnTo>
                    <a:lnTo>
                      <a:pt x="89" y="411"/>
                    </a:lnTo>
                    <a:lnTo>
                      <a:pt x="91" y="446"/>
                    </a:lnTo>
                    <a:lnTo>
                      <a:pt x="93" y="317"/>
                    </a:lnTo>
                    <a:lnTo>
                      <a:pt x="94" y="388"/>
                    </a:lnTo>
                    <a:lnTo>
                      <a:pt x="97" y="423"/>
                    </a:lnTo>
                    <a:lnTo>
                      <a:pt x="98" y="411"/>
                    </a:lnTo>
                    <a:lnTo>
                      <a:pt x="100" y="376"/>
                    </a:lnTo>
                    <a:lnTo>
                      <a:pt x="102" y="399"/>
                    </a:lnTo>
                    <a:lnTo>
                      <a:pt x="103" y="470"/>
                    </a:lnTo>
                    <a:lnTo>
                      <a:pt x="105" y="446"/>
                    </a:lnTo>
                    <a:lnTo>
                      <a:pt x="107" y="446"/>
                    </a:lnTo>
                    <a:lnTo>
                      <a:pt x="108" y="411"/>
                    </a:lnTo>
                    <a:lnTo>
                      <a:pt x="110" y="446"/>
                    </a:lnTo>
                  </a:path>
                </a:pathLst>
              </a:custGeom>
              <a:noFill/>
              <a:ln w="25400" cap="rnd" cmpd="sng">
                <a:solidFill>
                  <a:srgbClr val="FF7F00"/>
                </a:solidFill>
                <a:prstDash val="solid"/>
                <a:round/>
                <a:headEnd type="none" w="med" len="med"/>
                <a:tailEnd type="none" w="med" len="med"/>
              </a:ln>
            </p:spPr>
            <p:txBody>
              <a:bodyPr/>
              <a:lstStyle/>
              <a:p>
                <a:endParaRPr lang="en-US"/>
              </a:p>
            </p:txBody>
          </p:sp>
          <p:sp>
            <p:nvSpPr>
              <p:cNvPr id="50280" name="Freeform 276"/>
              <p:cNvSpPr>
                <a:spLocks/>
              </p:cNvSpPr>
              <p:nvPr/>
            </p:nvSpPr>
            <p:spPr bwMode="auto">
              <a:xfrm>
                <a:off x="4747" y="3546"/>
                <a:ext cx="111" cy="96"/>
              </a:xfrm>
              <a:custGeom>
                <a:avLst/>
                <a:gdLst>
                  <a:gd name="T0" fmla="*/ 2 w 111"/>
                  <a:gd name="T1" fmla="*/ 12 h 96"/>
                  <a:gd name="T2" fmla="*/ 5 w 111"/>
                  <a:gd name="T3" fmla="*/ 24 h 96"/>
                  <a:gd name="T4" fmla="*/ 9 w 111"/>
                  <a:gd name="T5" fmla="*/ 12 h 96"/>
                  <a:gd name="T6" fmla="*/ 12 w 111"/>
                  <a:gd name="T7" fmla="*/ 83 h 96"/>
                  <a:gd name="T8" fmla="*/ 16 w 111"/>
                  <a:gd name="T9" fmla="*/ 36 h 96"/>
                  <a:gd name="T10" fmla="*/ 19 w 111"/>
                  <a:gd name="T11" fmla="*/ 24 h 96"/>
                  <a:gd name="T12" fmla="*/ 22 w 111"/>
                  <a:gd name="T13" fmla="*/ 48 h 96"/>
                  <a:gd name="T14" fmla="*/ 26 w 111"/>
                  <a:gd name="T15" fmla="*/ 48 h 96"/>
                  <a:gd name="T16" fmla="*/ 29 w 111"/>
                  <a:gd name="T17" fmla="*/ 83 h 96"/>
                  <a:gd name="T18" fmla="*/ 33 w 111"/>
                  <a:gd name="T19" fmla="*/ 48 h 96"/>
                  <a:gd name="T20" fmla="*/ 36 w 111"/>
                  <a:gd name="T21" fmla="*/ 59 h 96"/>
                  <a:gd name="T22" fmla="*/ 39 w 111"/>
                  <a:gd name="T23" fmla="*/ 59 h 96"/>
                  <a:gd name="T24" fmla="*/ 43 w 111"/>
                  <a:gd name="T25" fmla="*/ 59 h 96"/>
                  <a:gd name="T26" fmla="*/ 47 w 111"/>
                  <a:gd name="T27" fmla="*/ 95 h 96"/>
                  <a:gd name="T28" fmla="*/ 50 w 111"/>
                  <a:gd name="T29" fmla="*/ 59 h 96"/>
                  <a:gd name="T30" fmla="*/ 53 w 111"/>
                  <a:gd name="T31" fmla="*/ 95 h 96"/>
                  <a:gd name="T32" fmla="*/ 57 w 111"/>
                  <a:gd name="T33" fmla="*/ 83 h 96"/>
                  <a:gd name="T34" fmla="*/ 60 w 111"/>
                  <a:gd name="T35" fmla="*/ 95 h 96"/>
                  <a:gd name="T36" fmla="*/ 64 w 111"/>
                  <a:gd name="T37" fmla="*/ 71 h 96"/>
                  <a:gd name="T38" fmla="*/ 67 w 111"/>
                  <a:gd name="T39" fmla="*/ 59 h 96"/>
                  <a:gd name="T40" fmla="*/ 71 w 111"/>
                  <a:gd name="T41" fmla="*/ 83 h 96"/>
                  <a:gd name="T42" fmla="*/ 74 w 111"/>
                  <a:gd name="T43" fmla="*/ 95 h 96"/>
                  <a:gd name="T44" fmla="*/ 77 w 111"/>
                  <a:gd name="T45" fmla="*/ 95 h 96"/>
                  <a:gd name="T46" fmla="*/ 81 w 111"/>
                  <a:gd name="T47" fmla="*/ 95 h 96"/>
                  <a:gd name="T48" fmla="*/ 84 w 111"/>
                  <a:gd name="T49" fmla="*/ 71 h 96"/>
                  <a:gd name="T50" fmla="*/ 88 w 111"/>
                  <a:gd name="T51" fmla="*/ 71 h 96"/>
                  <a:gd name="T52" fmla="*/ 91 w 111"/>
                  <a:gd name="T53" fmla="*/ 95 h 96"/>
                  <a:gd name="T54" fmla="*/ 94 w 111"/>
                  <a:gd name="T55" fmla="*/ 83 h 96"/>
                  <a:gd name="T56" fmla="*/ 98 w 111"/>
                  <a:gd name="T57" fmla="*/ 95 h 96"/>
                  <a:gd name="T58" fmla="*/ 102 w 111"/>
                  <a:gd name="T59" fmla="*/ 95 h 96"/>
                  <a:gd name="T60" fmla="*/ 105 w 111"/>
                  <a:gd name="T61" fmla="*/ 83 h 96"/>
                  <a:gd name="T62" fmla="*/ 108 w 111"/>
                  <a:gd name="T63" fmla="*/ 83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96"/>
                  <a:gd name="T98" fmla="*/ 111 w 111"/>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96">
                    <a:moveTo>
                      <a:pt x="0" y="0"/>
                    </a:moveTo>
                    <a:lnTo>
                      <a:pt x="2" y="12"/>
                    </a:lnTo>
                    <a:lnTo>
                      <a:pt x="3" y="48"/>
                    </a:lnTo>
                    <a:lnTo>
                      <a:pt x="5" y="24"/>
                    </a:lnTo>
                    <a:lnTo>
                      <a:pt x="7" y="24"/>
                    </a:lnTo>
                    <a:lnTo>
                      <a:pt x="9" y="12"/>
                    </a:lnTo>
                    <a:lnTo>
                      <a:pt x="10" y="36"/>
                    </a:lnTo>
                    <a:lnTo>
                      <a:pt x="12" y="83"/>
                    </a:lnTo>
                    <a:lnTo>
                      <a:pt x="14" y="48"/>
                    </a:lnTo>
                    <a:lnTo>
                      <a:pt x="16" y="36"/>
                    </a:lnTo>
                    <a:lnTo>
                      <a:pt x="17" y="36"/>
                    </a:lnTo>
                    <a:lnTo>
                      <a:pt x="19" y="24"/>
                    </a:lnTo>
                    <a:lnTo>
                      <a:pt x="21" y="36"/>
                    </a:lnTo>
                    <a:lnTo>
                      <a:pt x="22" y="48"/>
                    </a:lnTo>
                    <a:lnTo>
                      <a:pt x="24" y="36"/>
                    </a:lnTo>
                    <a:lnTo>
                      <a:pt x="26" y="48"/>
                    </a:lnTo>
                    <a:lnTo>
                      <a:pt x="27" y="59"/>
                    </a:lnTo>
                    <a:lnTo>
                      <a:pt x="29" y="83"/>
                    </a:lnTo>
                    <a:lnTo>
                      <a:pt x="31" y="71"/>
                    </a:lnTo>
                    <a:lnTo>
                      <a:pt x="33" y="48"/>
                    </a:lnTo>
                    <a:lnTo>
                      <a:pt x="34" y="83"/>
                    </a:lnTo>
                    <a:lnTo>
                      <a:pt x="36" y="59"/>
                    </a:lnTo>
                    <a:lnTo>
                      <a:pt x="38" y="71"/>
                    </a:lnTo>
                    <a:lnTo>
                      <a:pt x="39" y="59"/>
                    </a:lnTo>
                    <a:lnTo>
                      <a:pt x="41" y="83"/>
                    </a:lnTo>
                    <a:lnTo>
                      <a:pt x="43" y="59"/>
                    </a:lnTo>
                    <a:lnTo>
                      <a:pt x="45" y="83"/>
                    </a:lnTo>
                    <a:lnTo>
                      <a:pt x="47" y="95"/>
                    </a:lnTo>
                    <a:lnTo>
                      <a:pt x="48" y="71"/>
                    </a:lnTo>
                    <a:lnTo>
                      <a:pt x="50" y="59"/>
                    </a:lnTo>
                    <a:lnTo>
                      <a:pt x="52" y="83"/>
                    </a:lnTo>
                    <a:lnTo>
                      <a:pt x="53" y="95"/>
                    </a:lnTo>
                    <a:lnTo>
                      <a:pt x="55" y="95"/>
                    </a:lnTo>
                    <a:lnTo>
                      <a:pt x="57" y="83"/>
                    </a:lnTo>
                    <a:lnTo>
                      <a:pt x="58" y="71"/>
                    </a:lnTo>
                    <a:lnTo>
                      <a:pt x="60" y="95"/>
                    </a:lnTo>
                    <a:lnTo>
                      <a:pt x="62" y="71"/>
                    </a:lnTo>
                    <a:lnTo>
                      <a:pt x="64" y="71"/>
                    </a:lnTo>
                    <a:lnTo>
                      <a:pt x="65" y="95"/>
                    </a:lnTo>
                    <a:lnTo>
                      <a:pt x="67" y="59"/>
                    </a:lnTo>
                    <a:lnTo>
                      <a:pt x="69" y="83"/>
                    </a:lnTo>
                    <a:lnTo>
                      <a:pt x="71" y="83"/>
                    </a:lnTo>
                    <a:lnTo>
                      <a:pt x="72" y="83"/>
                    </a:lnTo>
                    <a:lnTo>
                      <a:pt x="74" y="95"/>
                    </a:lnTo>
                    <a:lnTo>
                      <a:pt x="76" y="83"/>
                    </a:lnTo>
                    <a:lnTo>
                      <a:pt x="77" y="95"/>
                    </a:lnTo>
                    <a:lnTo>
                      <a:pt x="79" y="95"/>
                    </a:lnTo>
                    <a:lnTo>
                      <a:pt x="81" y="95"/>
                    </a:lnTo>
                    <a:lnTo>
                      <a:pt x="82" y="95"/>
                    </a:lnTo>
                    <a:lnTo>
                      <a:pt x="84" y="71"/>
                    </a:lnTo>
                    <a:lnTo>
                      <a:pt x="86" y="95"/>
                    </a:lnTo>
                    <a:lnTo>
                      <a:pt x="88" y="71"/>
                    </a:lnTo>
                    <a:lnTo>
                      <a:pt x="89" y="95"/>
                    </a:lnTo>
                    <a:lnTo>
                      <a:pt x="91" y="95"/>
                    </a:lnTo>
                    <a:lnTo>
                      <a:pt x="93" y="95"/>
                    </a:lnTo>
                    <a:lnTo>
                      <a:pt x="94" y="83"/>
                    </a:lnTo>
                    <a:lnTo>
                      <a:pt x="96" y="71"/>
                    </a:lnTo>
                    <a:lnTo>
                      <a:pt x="98" y="95"/>
                    </a:lnTo>
                    <a:lnTo>
                      <a:pt x="100" y="95"/>
                    </a:lnTo>
                    <a:lnTo>
                      <a:pt x="102" y="95"/>
                    </a:lnTo>
                    <a:lnTo>
                      <a:pt x="103" y="71"/>
                    </a:lnTo>
                    <a:lnTo>
                      <a:pt x="105" y="83"/>
                    </a:lnTo>
                    <a:lnTo>
                      <a:pt x="107" y="95"/>
                    </a:lnTo>
                    <a:lnTo>
                      <a:pt x="108" y="83"/>
                    </a:lnTo>
                    <a:lnTo>
                      <a:pt x="110" y="83"/>
                    </a:lnTo>
                  </a:path>
                </a:pathLst>
              </a:custGeom>
              <a:noFill/>
              <a:ln w="12700" cap="rnd" cmpd="sng">
                <a:solidFill>
                  <a:srgbClr val="FF7F00"/>
                </a:solidFill>
                <a:prstDash val="solid"/>
                <a:round/>
                <a:headEnd type="none" w="med" len="med"/>
                <a:tailEnd type="none" w="med" len="med"/>
              </a:ln>
            </p:spPr>
            <p:txBody>
              <a:bodyPr/>
              <a:lstStyle/>
              <a:p>
                <a:endParaRPr lang="en-US"/>
              </a:p>
            </p:txBody>
          </p:sp>
          <p:sp>
            <p:nvSpPr>
              <p:cNvPr id="50281" name="Freeform 277"/>
              <p:cNvSpPr>
                <a:spLocks/>
              </p:cNvSpPr>
              <p:nvPr/>
            </p:nvSpPr>
            <p:spPr bwMode="auto">
              <a:xfrm>
                <a:off x="4857" y="3593"/>
                <a:ext cx="111" cy="49"/>
              </a:xfrm>
              <a:custGeom>
                <a:avLst/>
                <a:gdLst>
                  <a:gd name="T0" fmla="*/ 2 w 111"/>
                  <a:gd name="T1" fmla="*/ 36 h 49"/>
                  <a:gd name="T2" fmla="*/ 5 w 111"/>
                  <a:gd name="T3" fmla="*/ 12 h 49"/>
                  <a:gd name="T4" fmla="*/ 8 w 111"/>
                  <a:gd name="T5" fmla="*/ 48 h 49"/>
                  <a:gd name="T6" fmla="*/ 12 w 111"/>
                  <a:gd name="T7" fmla="*/ 36 h 49"/>
                  <a:gd name="T8" fmla="*/ 16 w 111"/>
                  <a:gd name="T9" fmla="*/ 24 h 49"/>
                  <a:gd name="T10" fmla="*/ 19 w 111"/>
                  <a:gd name="T11" fmla="*/ 48 h 49"/>
                  <a:gd name="T12" fmla="*/ 22 w 111"/>
                  <a:gd name="T13" fmla="*/ 48 h 49"/>
                  <a:gd name="T14" fmla="*/ 26 w 111"/>
                  <a:gd name="T15" fmla="*/ 48 h 49"/>
                  <a:gd name="T16" fmla="*/ 29 w 111"/>
                  <a:gd name="T17" fmla="*/ 48 h 49"/>
                  <a:gd name="T18" fmla="*/ 33 w 111"/>
                  <a:gd name="T19" fmla="*/ 48 h 49"/>
                  <a:gd name="T20" fmla="*/ 36 w 111"/>
                  <a:gd name="T21" fmla="*/ 48 h 49"/>
                  <a:gd name="T22" fmla="*/ 39 w 111"/>
                  <a:gd name="T23" fmla="*/ 48 h 49"/>
                  <a:gd name="T24" fmla="*/ 43 w 111"/>
                  <a:gd name="T25" fmla="*/ 48 h 49"/>
                  <a:gd name="T26" fmla="*/ 46 w 111"/>
                  <a:gd name="T27" fmla="*/ 48 h 49"/>
                  <a:gd name="T28" fmla="*/ 50 w 111"/>
                  <a:gd name="T29" fmla="*/ 48 h 49"/>
                  <a:gd name="T30" fmla="*/ 53 w 111"/>
                  <a:gd name="T31" fmla="*/ 36 h 49"/>
                  <a:gd name="T32" fmla="*/ 57 w 111"/>
                  <a:gd name="T33" fmla="*/ 48 h 49"/>
                  <a:gd name="T34" fmla="*/ 60 w 111"/>
                  <a:gd name="T35" fmla="*/ 48 h 49"/>
                  <a:gd name="T36" fmla="*/ 63 w 111"/>
                  <a:gd name="T37" fmla="*/ 36 h 49"/>
                  <a:gd name="T38" fmla="*/ 67 w 111"/>
                  <a:gd name="T39" fmla="*/ 24 h 49"/>
                  <a:gd name="T40" fmla="*/ 71 w 111"/>
                  <a:gd name="T41" fmla="*/ 48 h 49"/>
                  <a:gd name="T42" fmla="*/ 74 w 111"/>
                  <a:gd name="T43" fmla="*/ 36 h 49"/>
                  <a:gd name="T44" fmla="*/ 77 w 111"/>
                  <a:gd name="T45" fmla="*/ 36 h 49"/>
                  <a:gd name="T46" fmla="*/ 81 w 111"/>
                  <a:gd name="T47" fmla="*/ 36 h 49"/>
                  <a:gd name="T48" fmla="*/ 84 w 111"/>
                  <a:gd name="T49" fmla="*/ 36 h 49"/>
                  <a:gd name="T50" fmla="*/ 88 w 111"/>
                  <a:gd name="T51" fmla="*/ 48 h 49"/>
                  <a:gd name="T52" fmla="*/ 91 w 111"/>
                  <a:gd name="T53" fmla="*/ 48 h 49"/>
                  <a:gd name="T54" fmla="*/ 94 w 111"/>
                  <a:gd name="T55" fmla="*/ 36 h 49"/>
                  <a:gd name="T56" fmla="*/ 98 w 111"/>
                  <a:gd name="T57" fmla="*/ 36 h 49"/>
                  <a:gd name="T58" fmla="*/ 101 w 111"/>
                  <a:gd name="T59" fmla="*/ 36 h 49"/>
                  <a:gd name="T60" fmla="*/ 105 w 111"/>
                  <a:gd name="T61" fmla="*/ 36 h 49"/>
                  <a:gd name="T62" fmla="*/ 108 w 111"/>
                  <a:gd name="T63" fmla="*/ 48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49"/>
                  <a:gd name="T98" fmla="*/ 111 w 111"/>
                  <a:gd name="T99" fmla="*/ 49 h 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49">
                    <a:moveTo>
                      <a:pt x="0" y="36"/>
                    </a:moveTo>
                    <a:lnTo>
                      <a:pt x="2" y="36"/>
                    </a:lnTo>
                    <a:lnTo>
                      <a:pt x="3" y="48"/>
                    </a:lnTo>
                    <a:lnTo>
                      <a:pt x="5" y="12"/>
                    </a:lnTo>
                    <a:lnTo>
                      <a:pt x="7" y="48"/>
                    </a:lnTo>
                    <a:lnTo>
                      <a:pt x="8" y="48"/>
                    </a:lnTo>
                    <a:lnTo>
                      <a:pt x="10" y="36"/>
                    </a:lnTo>
                    <a:lnTo>
                      <a:pt x="12" y="36"/>
                    </a:lnTo>
                    <a:lnTo>
                      <a:pt x="14" y="48"/>
                    </a:lnTo>
                    <a:lnTo>
                      <a:pt x="16" y="24"/>
                    </a:lnTo>
                    <a:lnTo>
                      <a:pt x="17" y="36"/>
                    </a:lnTo>
                    <a:lnTo>
                      <a:pt x="19" y="48"/>
                    </a:lnTo>
                    <a:lnTo>
                      <a:pt x="21" y="36"/>
                    </a:lnTo>
                    <a:lnTo>
                      <a:pt x="22" y="48"/>
                    </a:lnTo>
                    <a:lnTo>
                      <a:pt x="24" y="48"/>
                    </a:lnTo>
                    <a:lnTo>
                      <a:pt x="26" y="48"/>
                    </a:lnTo>
                    <a:lnTo>
                      <a:pt x="28" y="48"/>
                    </a:lnTo>
                    <a:lnTo>
                      <a:pt x="29" y="48"/>
                    </a:lnTo>
                    <a:lnTo>
                      <a:pt x="31" y="36"/>
                    </a:lnTo>
                    <a:lnTo>
                      <a:pt x="33" y="48"/>
                    </a:lnTo>
                    <a:lnTo>
                      <a:pt x="34" y="12"/>
                    </a:lnTo>
                    <a:lnTo>
                      <a:pt x="36" y="48"/>
                    </a:lnTo>
                    <a:lnTo>
                      <a:pt x="38" y="24"/>
                    </a:lnTo>
                    <a:lnTo>
                      <a:pt x="39" y="48"/>
                    </a:lnTo>
                    <a:lnTo>
                      <a:pt x="41" y="48"/>
                    </a:lnTo>
                    <a:lnTo>
                      <a:pt x="43" y="48"/>
                    </a:lnTo>
                    <a:lnTo>
                      <a:pt x="45" y="36"/>
                    </a:lnTo>
                    <a:lnTo>
                      <a:pt x="46" y="48"/>
                    </a:lnTo>
                    <a:lnTo>
                      <a:pt x="48" y="0"/>
                    </a:lnTo>
                    <a:lnTo>
                      <a:pt x="50" y="48"/>
                    </a:lnTo>
                    <a:lnTo>
                      <a:pt x="52" y="24"/>
                    </a:lnTo>
                    <a:lnTo>
                      <a:pt x="53" y="36"/>
                    </a:lnTo>
                    <a:lnTo>
                      <a:pt x="55" y="48"/>
                    </a:lnTo>
                    <a:lnTo>
                      <a:pt x="57" y="48"/>
                    </a:lnTo>
                    <a:lnTo>
                      <a:pt x="58" y="48"/>
                    </a:lnTo>
                    <a:lnTo>
                      <a:pt x="60" y="48"/>
                    </a:lnTo>
                    <a:lnTo>
                      <a:pt x="62" y="48"/>
                    </a:lnTo>
                    <a:lnTo>
                      <a:pt x="63" y="36"/>
                    </a:lnTo>
                    <a:lnTo>
                      <a:pt x="65" y="36"/>
                    </a:lnTo>
                    <a:lnTo>
                      <a:pt x="67" y="24"/>
                    </a:lnTo>
                    <a:lnTo>
                      <a:pt x="69" y="48"/>
                    </a:lnTo>
                    <a:lnTo>
                      <a:pt x="71" y="48"/>
                    </a:lnTo>
                    <a:lnTo>
                      <a:pt x="72" y="48"/>
                    </a:lnTo>
                    <a:lnTo>
                      <a:pt x="74" y="36"/>
                    </a:lnTo>
                    <a:lnTo>
                      <a:pt x="76" y="48"/>
                    </a:lnTo>
                    <a:lnTo>
                      <a:pt x="77" y="36"/>
                    </a:lnTo>
                    <a:lnTo>
                      <a:pt x="79" y="48"/>
                    </a:lnTo>
                    <a:lnTo>
                      <a:pt x="81" y="36"/>
                    </a:lnTo>
                    <a:lnTo>
                      <a:pt x="83" y="48"/>
                    </a:lnTo>
                    <a:lnTo>
                      <a:pt x="84" y="36"/>
                    </a:lnTo>
                    <a:lnTo>
                      <a:pt x="86" y="24"/>
                    </a:lnTo>
                    <a:lnTo>
                      <a:pt x="88" y="48"/>
                    </a:lnTo>
                    <a:lnTo>
                      <a:pt x="89" y="48"/>
                    </a:lnTo>
                    <a:lnTo>
                      <a:pt x="91" y="48"/>
                    </a:lnTo>
                    <a:lnTo>
                      <a:pt x="93" y="48"/>
                    </a:lnTo>
                    <a:lnTo>
                      <a:pt x="94" y="36"/>
                    </a:lnTo>
                    <a:lnTo>
                      <a:pt x="96" y="48"/>
                    </a:lnTo>
                    <a:lnTo>
                      <a:pt x="98" y="36"/>
                    </a:lnTo>
                    <a:lnTo>
                      <a:pt x="100" y="48"/>
                    </a:lnTo>
                    <a:lnTo>
                      <a:pt x="101" y="36"/>
                    </a:lnTo>
                    <a:lnTo>
                      <a:pt x="103" y="48"/>
                    </a:lnTo>
                    <a:lnTo>
                      <a:pt x="105" y="36"/>
                    </a:lnTo>
                    <a:lnTo>
                      <a:pt x="107" y="48"/>
                    </a:lnTo>
                    <a:lnTo>
                      <a:pt x="108" y="48"/>
                    </a:lnTo>
                    <a:lnTo>
                      <a:pt x="110" y="48"/>
                    </a:lnTo>
                  </a:path>
                </a:pathLst>
              </a:custGeom>
              <a:noFill/>
              <a:ln w="12700" cap="rnd" cmpd="sng">
                <a:solidFill>
                  <a:srgbClr val="FF7F00"/>
                </a:solidFill>
                <a:prstDash val="solid"/>
                <a:round/>
                <a:headEnd type="none" w="med" len="med"/>
                <a:tailEnd type="none" w="med" len="med"/>
              </a:ln>
            </p:spPr>
            <p:txBody>
              <a:bodyPr/>
              <a:lstStyle/>
              <a:p>
                <a:endParaRPr lang="en-US"/>
              </a:p>
            </p:txBody>
          </p:sp>
          <p:sp>
            <p:nvSpPr>
              <p:cNvPr id="50282" name="Freeform 278"/>
              <p:cNvSpPr>
                <a:spLocks/>
              </p:cNvSpPr>
              <p:nvPr/>
            </p:nvSpPr>
            <p:spPr bwMode="auto">
              <a:xfrm>
                <a:off x="4967" y="3617"/>
                <a:ext cx="111" cy="25"/>
              </a:xfrm>
              <a:custGeom>
                <a:avLst/>
                <a:gdLst>
                  <a:gd name="T0" fmla="*/ 2 w 111"/>
                  <a:gd name="T1" fmla="*/ 12 h 25"/>
                  <a:gd name="T2" fmla="*/ 5 w 111"/>
                  <a:gd name="T3" fmla="*/ 24 h 25"/>
                  <a:gd name="T4" fmla="*/ 8 w 111"/>
                  <a:gd name="T5" fmla="*/ 24 h 25"/>
                  <a:gd name="T6" fmla="*/ 12 w 111"/>
                  <a:gd name="T7" fmla="*/ 24 h 25"/>
                  <a:gd name="T8" fmla="*/ 16 w 111"/>
                  <a:gd name="T9" fmla="*/ 24 h 25"/>
                  <a:gd name="T10" fmla="*/ 19 w 111"/>
                  <a:gd name="T11" fmla="*/ 24 h 25"/>
                  <a:gd name="T12" fmla="*/ 22 w 111"/>
                  <a:gd name="T13" fmla="*/ 24 h 25"/>
                  <a:gd name="T14" fmla="*/ 26 w 111"/>
                  <a:gd name="T15" fmla="*/ 24 h 25"/>
                  <a:gd name="T16" fmla="*/ 29 w 111"/>
                  <a:gd name="T17" fmla="*/ 24 h 25"/>
                  <a:gd name="T18" fmla="*/ 33 w 111"/>
                  <a:gd name="T19" fmla="*/ 24 h 25"/>
                  <a:gd name="T20" fmla="*/ 36 w 111"/>
                  <a:gd name="T21" fmla="*/ 24 h 25"/>
                  <a:gd name="T22" fmla="*/ 39 w 111"/>
                  <a:gd name="T23" fmla="*/ 12 h 25"/>
                  <a:gd name="T24" fmla="*/ 43 w 111"/>
                  <a:gd name="T25" fmla="*/ 24 h 25"/>
                  <a:gd name="T26" fmla="*/ 46 w 111"/>
                  <a:gd name="T27" fmla="*/ 24 h 25"/>
                  <a:gd name="T28" fmla="*/ 50 w 111"/>
                  <a:gd name="T29" fmla="*/ 24 h 25"/>
                  <a:gd name="T30" fmla="*/ 53 w 111"/>
                  <a:gd name="T31" fmla="*/ 24 h 25"/>
                  <a:gd name="T32" fmla="*/ 57 w 111"/>
                  <a:gd name="T33" fmla="*/ 24 h 25"/>
                  <a:gd name="T34" fmla="*/ 60 w 111"/>
                  <a:gd name="T35" fmla="*/ 24 h 25"/>
                  <a:gd name="T36" fmla="*/ 63 w 111"/>
                  <a:gd name="T37" fmla="*/ 24 h 25"/>
                  <a:gd name="T38" fmla="*/ 67 w 111"/>
                  <a:gd name="T39" fmla="*/ 0 h 25"/>
                  <a:gd name="T40" fmla="*/ 71 w 111"/>
                  <a:gd name="T41" fmla="*/ 24 h 25"/>
                  <a:gd name="T42" fmla="*/ 74 w 111"/>
                  <a:gd name="T43" fmla="*/ 24 h 25"/>
                  <a:gd name="T44" fmla="*/ 77 w 111"/>
                  <a:gd name="T45" fmla="*/ 24 h 25"/>
                  <a:gd name="T46" fmla="*/ 81 w 111"/>
                  <a:gd name="T47" fmla="*/ 12 h 25"/>
                  <a:gd name="T48" fmla="*/ 84 w 111"/>
                  <a:gd name="T49" fmla="*/ 24 h 25"/>
                  <a:gd name="T50" fmla="*/ 88 w 111"/>
                  <a:gd name="T51" fmla="*/ 24 h 25"/>
                  <a:gd name="T52" fmla="*/ 91 w 111"/>
                  <a:gd name="T53" fmla="*/ 24 h 25"/>
                  <a:gd name="T54" fmla="*/ 94 w 111"/>
                  <a:gd name="T55" fmla="*/ 24 h 25"/>
                  <a:gd name="T56" fmla="*/ 98 w 111"/>
                  <a:gd name="T57" fmla="*/ 24 h 25"/>
                  <a:gd name="T58" fmla="*/ 101 w 111"/>
                  <a:gd name="T59" fmla="*/ 24 h 25"/>
                  <a:gd name="T60" fmla="*/ 105 w 111"/>
                  <a:gd name="T61" fmla="*/ 12 h 25"/>
                  <a:gd name="T62" fmla="*/ 108 w 111"/>
                  <a:gd name="T63" fmla="*/ 24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25"/>
                  <a:gd name="T98" fmla="*/ 111 w 111"/>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25">
                    <a:moveTo>
                      <a:pt x="0" y="24"/>
                    </a:moveTo>
                    <a:lnTo>
                      <a:pt x="2" y="12"/>
                    </a:lnTo>
                    <a:lnTo>
                      <a:pt x="3" y="12"/>
                    </a:lnTo>
                    <a:lnTo>
                      <a:pt x="5" y="24"/>
                    </a:lnTo>
                    <a:lnTo>
                      <a:pt x="7" y="24"/>
                    </a:lnTo>
                    <a:lnTo>
                      <a:pt x="8" y="24"/>
                    </a:lnTo>
                    <a:lnTo>
                      <a:pt x="10" y="24"/>
                    </a:lnTo>
                    <a:lnTo>
                      <a:pt x="12" y="24"/>
                    </a:lnTo>
                    <a:lnTo>
                      <a:pt x="13" y="24"/>
                    </a:lnTo>
                    <a:lnTo>
                      <a:pt x="16" y="24"/>
                    </a:lnTo>
                    <a:lnTo>
                      <a:pt x="17" y="12"/>
                    </a:lnTo>
                    <a:lnTo>
                      <a:pt x="19" y="24"/>
                    </a:lnTo>
                    <a:lnTo>
                      <a:pt x="21" y="24"/>
                    </a:lnTo>
                    <a:lnTo>
                      <a:pt x="22" y="24"/>
                    </a:lnTo>
                    <a:lnTo>
                      <a:pt x="24" y="12"/>
                    </a:lnTo>
                    <a:lnTo>
                      <a:pt x="26" y="24"/>
                    </a:lnTo>
                    <a:lnTo>
                      <a:pt x="27" y="24"/>
                    </a:lnTo>
                    <a:lnTo>
                      <a:pt x="29" y="24"/>
                    </a:lnTo>
                    <a:lnTo>
                      <a:pt x="31" y="24"/>
                    </a:lnTo>
                    <a:lnTo>
                      <a:pt x="33" y="24"/>
                    </a:lnTo>
                    <a:lnTo>
                      <a:pt x="34" y="24"/>
                    </a:lnTo>
                    <a:lnTo>
                      <a:pt x="36" y="24"/>
                    </a:lnTo>
                    <a:lnTo>
                      <a:pt x="38" y="24"/>
                    </a:lnTo>
                    <a:lnTo>
                      <a:pt x="39" y="12"/>
                    </a:lnTo>
                    <a:lnTo>
                      <a:pt x="41" y="24"/>
                    </a:lnTo>
                    <a:lnTo>
                      <a:pt x="43" y="24"/>
                    </a:lnTo>
                    <a:lnTo>
                      <a:pt x="45" y="24"/>
                    </a:lnTo>
                    <a:lnTo>
                      <a:pt x="46" y="24"/>
                    </a:lnTo>
                    <a:lnTo>
                      <a:pt x="48" y="24"/>
                    </a:lnTo>
                    <a:lnTo>
                      <a:pt x="50" y="24"/>
                    </a:lnTo>
                    <a:lnTo>
                      <a:pt x="51" y="12"/>
                    </a:lnTo>
                    <a:lnTo>
                      <a:pt x="53" y="24"/>
                    </a:lnTo>
                    <a:lnTo>
                      <a:pt x="55" y="24"/>
                    </a:lnTo>
                    <a:lnTo>
                      <a:pt x="57" y="24"/>
                    </a:lnTo>
                    <a:lnTo>
                      <a:pt x="58" y="24"/>
                    </a:lnTo>
                    <a:lnTo>
                      <a:pt x="60" y="24"/>
                    </a:lnTo>
                    <a:lnTo>
                      <a:pt x="62" y="24"/>
                    </a:lnTo>
                    <a:lnTo>
                      <a:pt x="63" y="24"/>
                    </a:lnTo>
                    <a:lnTo>
                      <a:pt x="65" y="0"/>
                    </a:lnTo>
                    <a:lnTo>
                      <a:pt x="67" y="0"/>
                    </a:lnTo>
                    <a:lnTo>
                      <a:pt x="69" y="24"/>
                    </a:lnTo>
                    <a:lnTo>
                      <a:pt x="71" y="24"/>
                    </a:lnTo>
                    <a:lnTo>
                      <a:pt x="72" y="24"/>
                    </a:lnTo>
                    <a:lnTo>
                      <a:pt x="74" y="24"/>
                    </a:lnTo>
                    <a:lnTo>
                      <a:pt x="76" y="24"/>
                    </a:lnTo>
                    <a:lnTo>
                      <a:pt x="77" y="24"/>
                    </a:lnTo>
                    <a:lnTo>
                      <a:pt x="79" y="12"/>
                    </a:lnTo>
                    <a:lnTo>
                      <a:pt x="81" y="12"/>
                    </a:lnTo>
                    <a:lnTo>
                      <a:pt x="82" y="24"/>
                    </a:lnTo>
                    <a:lnTo>
                      <a:pt x="84" y="24"/>
                    </a:lnTo>
                    <a:lnTo>
                      <a:pt x="86" y="24"/>
                    </a:lnTo>
                    <a:lnTo>
                      <a:pt x="88" y="24"/>
                    </a:lnTo>
                    <a:lnTo>
                      <a:pt x="89" y="24"/>
                    </a:lnTo>
                    <a:lnTo>
                      <a:pt x="91" y="24"/>
                    </a:lnTo>
                    <a:lnTo>
                      <a:pt x="93" y="24"/>
                    </a:lnTo>
                    <a:lnTo>
                      <a:pt x="94" y="24"/>
                    </a:lnTo>
                    <a:lnTo>
                      <a:pt x="96" y="24"/>
                    </a:lnTo>
                    <a:lnTo>
                      <a:pt x="98" y="24"/>
                    </a:lnTo>
                    <a:lnTo>
                      <a:pt x="100" y="24"/>
                    </a:lnTo>
                    <a:lnTo>
                      <a:pt x="101" y="24"/>
                    </a:lnTo>
                    <a:lnTo>
                      <a:pt x="103" y="24"/>
                    </a:lnTo>
                    <a:lnTo>
                      <a:pt x="105" y="12"/>
                    </a:lnTo>
                    <a:lnTo>
                      <a:pt x="106" y="12"/>
                    </a:lnTo>
                    <a:lnTo>
                      <a:pt x="108" y="24"/>
                    </a:lnTo>
                    <a:lnTo>
                      <a:pt x="110" y="24"/>
                    </a:lnTo>
                  </a:path>
                </a:pathLst>
              </a:custGeom>
              <a:noFill/>
              <a:ln w="12700" cap="rnd" cmpd="sng">
                <a:solidFill>
                  <a:srgbClr val="FF7F00"/>
                </a:solidFill>
                <a:prstDash val="solid"/>
                <a:round/>
                <a:headEnd type="none" w="med" len="med"/>
                <a:tailEnd type="none" w="med" len="med"/>
              </a:ln>
            </p:spPr>
            <p:txBody>
              <a:bodyPr/>
              <a:lstStyle/>
              <a:p>
                <a:endParaRPr lang="en-US"/>
              </a:p>
            </p:txBody>
          </p:sp>
        </p:grpSp>
        <p:grpSp>
          <p:nvGrpSpPr>
            <p:cNvPr id="50256" name="Group 279"/>
            <p:cNvGrpSpPr>
              <a:grpSpLocks/>
            </p:cNvGrpSpPr>
            <p:nvPr/>
          </p:nvGrpSpPr>
          <p:grpSpPr bwMode="auto">
            <a:xfrm>
              <a:off x="4103" y="3109"/>
              <a:ext cx="1011" cy="563"/>
              <a:chOff x="4472" y="3097"/>
              <a:chExt cx="1102" cy="541"/>
            </a:xfrm>
          </p:grpSpPr>
          <p:sp>
            <p:nvSpPr>
              <p:cNvPr id="50267" name="Freeform 280"/>
              <p:cNvSpPr>
                <a:spLocks/>
              </p:cNvSpPr>
              <p:nvPr/>
            </p:nvSpPr>
            <p:spPr bwMode="auto">
              <a:xfrm>
                <a:off x="4472" y="3614"/>
                <a:ext cx="112" cy="24"/>
              </a:xfrm>
              <a:custGeom>
                <a:avLst/>
                <a:gdLst>
                  <a:gd name="T0" fmla="*/ 2 w 112"/>
                  <a:gd name="T1" fmla="*/ 23 h 24"/>
                  <a:gd name="T2" fmla="*/ 6 w 112"/>
                  <a:gd name="T3" fmla="*/ 23 h 24"/>
                  <a:gd name="T4" fmla="*/ 9 w 112"/>
                  <a:gd name="T5" fmla="*/ 23 h 24"/>
                  <a:gd name="T6" fmla="*/ 12 w 112"/>
                  <a:gd name="T7" fmla="*/ 23 h 24"/>
                  <a:gd name="T8" fmla="*/ 16 w 112"/>
                  <a:gd name="T9" fmla="*/ 12 h 24"/>
                  <a:gd name="T10" fmla="*/ 19 w 112"/>
                  <a:gd name="T11" fmla="*/ 23 h 24"/>
                  <a:gd name="T12" fmla="*/ 22 w 112"/>
                  <a:gd name="T13" fmla="*/ 12 h 24"/>
                  <a:gd name="T14" fmla="*/ 26 w 112"/>
                  <a:gd name="T15" fmla="*/ 12 h 24"/>
                  <a:gd name="T16" fmla="*/ 30 w 112"/>
                  <a:gd name="T17" fmla="*/ 12 h 24"/>
                  <a:gd name="T18" fmla="*/ 33 w 112"/>
                  <a:gd name="T19" fmla="*/ 12 h 24"/>
                  <a:gd name="T20" fmla="*/ 36 w 112"/>
                  <a:gd name="T21" fmla="*/ 12 h 24"/>
                  <a:gd name="T22" fmla="*/ 40 w 112"/>
                  <a:gd name="T23" fmla="*/ 12 h 24"/>
                  <a:gd name="T24" fmla="*/ 43 w 112"/>
                  <a:gd name="T25" fmla="*/ 23 h 24"/>
                  <a:gd name="T26" fmla="*/ 47 w 112"/>
                  <a:gd name="T27" fmla="*/ 12 h 24"/>
                  <a:gd name="T28" fmla="*/ 50 w 112"/>
                  <a:gd name="T29" fmla="*/ 23 h 24"/>
                  <a:gd name="T30" fmla="*/ 54 w 112"/>
                  <a:gd name="T31" fmla="*/ 23 h 24"/>
                  <a:gd name="T32" fmla="*/ 57 w 112"/>
                  <a:gd name="T33" fmla="*/ 12 h 24"/>
                  <a:gd name="T34" fmla="*/ 61 w 112"/>
                  <a:gd name="T35" fmla="*/ 23 h 24"/>
                  <a:gd name="T36" fmla="*/ 64 w 112"/>
                  <a:gd name="T37" fmla="*/ 0 h 24"/>
                  <a:gd name="T38" fmla="*/ 68 w 112"/>
                  <a:gd name="T39" fmla="*/ 23 h 24"/>
                  <a:gd name="T40" fmla="*/ 71 w 112"/>
                  <a:gd name="T41" fmla="*/ 12 h 24"/>
                  <a:gd name="T42" fmla="*/ 75 w 112"/>
                  <a:gd name="T43" fmla="*/ 12 h 24"/>
                  <a:gd name="T44" fmla="*/ 78 w 112"/>
                  <a:gd name="T45" fmla="*/ 12 h 24"/>
                  <a:gd name="T46" fmla="*/ 81 w 112"/>
                  <a:gd name="T47" fmla="*/ 23 h 24"/>
                  <a:gd name="T48" fmla="*/ 85 w 112"/>
                  <a:gd name="T49" fmla="*/ 12 h 24"/>
                  <a:gd name="T50" fmla="*/ 89 w 112"/>
                  <a:gd name="T51" fmla="*/ 12 h 24"/>
                  <a:gd name="T52" fmla="*/ 92 w 112"/>
                  <a:gd name="T53" fmla="*/ 23 h 24"/>
                  <a:gd name="T54" fmla="*/ 95 w 112"/>
                  <a:gd name="T55" fmla="*/ 12 h 24"/>
                  <a:gd name="T56" fmla="*/ 99 w 112"/>
                  <a:gd name="T57" fmla="*/ 23 h 24"/>
                  <a:gd name="T58" fmla="*/ 102 w 112"/>
                  <a:gd name="T59" fmla="*/ 23 h 24"/>
                  <a:gd name="T60" fmla="*/ 106 w 112"/>
                  <a:gd name="T61" fmla="*/ 12 h 24"/>
                  <a:gd name="T62" fmla="*/ 109 w 112"/>
                  <a:gd name="T63" fmla="*/ 23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24"/>
                  <a:gd name="T98" fmla="*/ 112 w 112"/>
                  <a:gd name="T99" fmla="*/ 24 h 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24">
                    <a:moveTo>
                      <a:pt x="0" y="23"/>
                    </a:moveTo>
                    <a:lnTo>
                      <a:pt x="2" y="23"/>
                    </a:lnTo>
                    <a:lnTo>
                      <a:pt x="4" y="23"/>
                    </a:lnTo>
                    <a:lnTo>
                      <a:pt x="6" y="23"/>
                    </a:lnTo>
                    <a:lnTo>
                      <a:pt x="7" y="23"/>
                    </a:lnTo>
                    <a:lnTo>
                      <a:pt x="9" y="23"/>
                    </a:lnTo>
                    <a:lnTo>
                      <a:pt x="11" y="23"/>
                    </a:lnTo>
                    <a:lnTo>
                      <a:pt x="12" y="23"/>
                    </a:lnTo>
                    <a:lnTo>
                      <a:pt x="14" y="12"/>
                    </a:lnTo>
                    <a:lnTo>
                      <a:pt x="16" y="12"/>
                    </a:lnTo>
                    <a:lnTo>
                      <a:pt x="17" y="23"/>
                    </a:lnTo>
                    <a:lnTo>
                      <a:pt x="19" y="23"/>
                    </a:lnTo>
                    <a:lnTo>
                      <a:pt x="21" y="23"/>
                    </a:lnTo>
                    <a:lnTo>
                      <a:pt x="22" y="12"/>
                    </a:lnTo>
                    <a:lnTo>
                      <a:pt x="24" y="23"/>
                    </a:lnTo>
                    <a:lnTo>
                      <a:pt x="26" y="12"/>
                    </a:lnTo>
                    <a:lnTo>
                      <a:pt x="28" y="12"/>
                    </a:lnTo>
                    <a:lnTo>
                      <a:pt x="30" y="12"/>
                    </a:lnTo>
                    <a:lnTo>
                      <a:pt x="31" y="12"/>
                    </a:lnTo>
                    <a:lnTo>
                      <a:pt x="33" y="12"/>
                    </a:lnTo>
                    <a:lnTo>
                      <a:pt x="35" y="12"/>
                    </a:lnTo>
                    <a:lnTo>
                      <a:pt x="36" y="12"/>
                    </a:lnTo>
                    <a:lnTo>
                      <a:pt x="38" y="0"/>
                    </a:lnTo>
                    <a:lnTo>
                      <a:pt x="40" y="12"/>
                    </a:lnTo>
                    <a:lnTo>
                      <a:pt x="42" y="23"/>
                    </a:lnTo>
                    <a:lnTo>
                      <a:pt x="43" y="23"/>
                    </a:lnTo>
                    <a:lnTo>
                      <a:pt x="45" y="23"/>
                    </a:lnTo>
                    <a:lnTo>
                      <a:pt x="47" y="12"/>
                    </a:lnTo>
                    <a:lnTo>
                      <a:pt x="49" y="12"/>
                    </a:lnTo>
                    <a:lnTo>
                      <a:pt x="50" y="23"/>
                    </a:lnTo>
                    <a:lnTo>
                      <a:pt x="52" y="12"/>
                    </a:lnTo>
                    <a:lnTo>
                      <a:pt x="54" y="23"/>
                    </a:lnTo>
                    <a:lnTo>
                      <a:pt x="56" y="23"/>
                    </a:lnTo>
                    <a:lnTo>
                      <a:pt x="57" y="12"/>
                    </a:lnTo>
                    <a:lnTo>
                      <a:pt x="59" y="23"/>
                    </a:lnTo>
                    <a:lnTo>
                      <a:pt x="61" y="23"/>
                    </a:lnTo>
                    <a:lnTo>
                      <a:pt x="63" y="23"/>
                    </a:lnTo>
                    <a:lnTo>
                      <a:pt x="64" y="0"/>
                    </a:lnTo>
                    <a:lnTo>
                      <a:pt x="66" y="23"/>
                    </a:lnTo>
                    <a:lnTo>
                      <a:pt x="68" y="23"/>
                    </a:lnTo>
                    <a:lnTo>
                      <a:pt x="69" y="23"/>
                    </a:lnTo>
                    <a:lnTo>
                      <a:pt x="71" y="12"/>
                    </a:lnTo>
                    <a:lnTo>
                      <a:pt x="73" y="12"/>
                    </a:lnTo>
                    <a:lnTo>
                      <a:pt x="75" y="12"/>
                    </a:lnTo>
                    <a:lnTo>
                      <a:pt x="76" y="23"/>
                    </a:lnTo>
                    <a:lnTo>
                      <a:pt x="78" y="12"/>
                    </a:lnTo>
                    <a:lnTo>
                      <a:pt x="80" y="23"/>
                    </a:lnTo>
                    <a:lnTo>
                      <a:pt x="81" y="23"/>
                    </a:lnTo>
                    <a:lnTo>
                      <a:pt x="83" y="12"/>
                    </a:lnTo>
                    <a:lnTo>
                      <a:pt x="85" y="12"/>
                    </a:lnTo>
                    <a:lnTo>
                      <a:pt x="87" y="12"/>
                    </a:lnTo>
                    <a:lnTo>
                      <a:pt x="89" y="12"/>
                    </a:lnTo>
                    <a:lnTo>
                      <a:pt x="90" y="23"/>
                    </a:lnTo>
                    <a:lnTo>
                      <a:pt x="92" y="23"/>
                    </a:lnTo>
                    <a:lnTo>
                      <a:pt x="94" y="12"/>
                    </a:lnTo>
                    <a:lnTo>
                      <a:pt x="95" y="12"/>
                    </a:lnTo>
                    <a:lnTo>
                      <a:pt x="97" y="12"/>
                    </a:lnTo>
                    <a:lnTo>
                      <a:pt x="99" y="23"/>
                    </a:lnTo>
                    <a:lnTo>
                      <a:pt x="100" y="12"/>
                    </a:lnTo>
                    <a:lnTo>
                      <a:pt x="102" y="23"/>
                    </a:lnTo>
                    <a:lnTo>
                      <a:pt x="104" y="23"/>
                    </a:lnTo>
                    <a:lnTo>
                      <a:pt x="106" y="12"/>
                    </a:lnTo>
                    <a:lnTo>
                      <a:pt x="108" y="12"/>
                    </a:lnTo>
                    <a:lnTo>
                      <a:pt x="109" y="23"/>
                    </a:lnTo>
                    <a:lnTo>
                      <a:pt x="111" y="23"/>
                    </a:lnTo>
                  </a:path>
                </a:pathLst>
              </a:custGeom>
              <a:noFill/>
              <a:ln w="12700" cap="rnd" cmpd="sng">
                <a:solidFill>
                  <a:schemeClr val="tx2"/>
                </a:solidFill>
                <a:prstDash val="solid"/>
                <a:round/>
                <a:headEnd type="none" w="med" len="med"/>
                <a:tailEnd type="none" w="med" len="med"/>
              </a:ln>
            </p:spPr>
            <p:txBody>
              <a:bodyPr/>
              <a:lstStyle/>
              <a:p>
                <a:endParaRPr lang="en-US"/>
              </a:p>
            </p:txBody>
          </p:sp>
          <p:sp>
            <p:nvSpPr>
              <p:cNvPr id="50268" name="Freeform 281"/>
              <p:cNvSpPr>
                <a:spLocks/>
              </p:cNvSpPr>
              <p:nvPr/>
            </p:nvSpPr>
            <p:spPr bwMode="auto">
              <a:xfrm>
                <a:off x="4583" y="3590"/>
                <a:ext cx="111" cy="48"/>
              </a:xfrm>
              <a:custGeom>
                <a:avLst/>
                <a:gdLst>
                  <a:gd name="T0" fmla="*/ 2 w 111"/>
                  <a:gd name="T1" fmla="*/ 47 h 48"/>
                  <a:gd name="T2" fmla="*/ 5 w 111"/>
                  <a:gd name="T3" fmla="*/ 35 h 48"/>
                  <a:gd name="T4" fmla="*/ 9 w 111"/>
                  <a:gd name="T5" fmla="*/ 35 h 48"/>
                  <a:gd name="T6" fmla="*/ 12 w 111"/>
                  <a:gd name="T7" fmla="*/ 35 h 48"/>
                  <a:gd name="T8" fmla="*/ 16 w 111"/>
                  <a:gd name="T9" fmla="*/ 35 h 48"/>
                  <a:gd name="T10" fmla="*/ 19 w 111"/>
                  <a:gd name="T11" fmla="*/ 47 h 48"/>
                  <a:gd name="T12" fmla="*/ 22 w 111"/>
                  <a:gd name="T13" fmla="*/ 35 h 48"/>
                  <a:gd name="T14" fmla="*/ 26 w 111"/>
                  <a:gd name="T15" fmla="*/ 35 h 48"/>
                  <a:gd name="T16" fmla="*/ 29 w 111"/>
                  <a:gd name="T17" fmla="*/ 47 h 48"/>
                  <a:gd name="T18" fmla="*/ 33 w 111"/>
                  <a:gd name="T19" fmla="*/ 35 h 48"/>
                  <a:gd name="T20" fmla="*/ 36 w 111"/>
                  <a:gd name="T21" fmla="*/ 24 h 48"/>
                  <a:gd name="T22" fmla="*/ 39 w 111"/>
                  <a:gd name="T23" fmla="*/ 35 h 48"/>
                  <a:gd name="T24" fmla="*/ 43 w 111"/>
                  <a:gd name="T25" fmla="*/ 35 h 48"/>
                  <a:gd name="T26" fmla="*/ 47 w 111"/>
                  <a:gd name="T27" fmla="*/ 35 h 48"/>
                  <a:gd name="T28" fmla="*/ 50 w 111"/>
                  <a:gd name="T29" fmla="*/ 24 h 48"/>
                  <a:gd name="T30" fmla="*/ 53 w 111"/>
                  <a:gd name="T31" fmla="*/ 35 h 48"/>
                  <a:gd name="T32" fmla="*/ 57 w 111"/>
                  <a:gd name="T33" fmla="*/ 35 h 48"/>
                  <a:gd name="T34" fmla="*/ 60 w 111"/>
                  <a:gd name="T35" fmla="*/ 47 h 48"/>
                  <a:gd name="T36" fmla="*/ 63 w 111"/>
                  <a:gd name="T37" fmla="*/ 35 h 48"/>
                  <a:gd name="T38" fmla="*/ 67 w 111"/>
                  <a:gd name="T39" fmla="*/ 35 h 48"/>
                  <a:gd name="T40" fmla="*/ 71 w 111"/>
                  <a:gd name="T41" fmla="*/ 24 h 48"/>
                  <a:gd name="T42" fmla="*/ 74 w 111"/>
                  <a:gd name="T43" fmla="*/ 47 h 48"/>
                  <a:gd name="T44" fmla="*/ 77 w 111"/>
                  <a:gd name="T45" fmla="*/ 35 h 48"/>
                  <a:gd name="T46" fmla="*/ 81 w 111"/>
                  <a:gd name="T47" fmla="*/ 24 h 48"/>
                  <a:gd name="T48" fmla="*/ 84 w 111"/>
                  <a:gd name="T49" fmla="*/ 12 h 48"/>
                  <a:gd name="T50" fmla="*/ 88 w 111"/>
                  <a:gd name="T51" fmla="*/ 35 h 48"/>
                  <a:gd name="T52" fmla="*/ 91 w 111"/>
                  <a:gd name="T53" fmla="*/ 24 h 48"/>
                  <a:gd name="T54" fmla="*/ 94 w 111"/>
                  <a:gd name="T55" fmla="*/ 24 h 48"/>
                  <a:gd name="T56" fmla="*/ 98 w 111"/>
                  <a:gd name="T57" fmla="*/ 35 h 48"/>
                  <a:gd name="T58" fmla="*/ 102 w 111"/>
                  <a:gd name="T59" fmla="*/ 35 h 48"/>
                  <a:gd name="T60" fmla="*/ 105 w 111"/>
                  <a:gd name="T61" fmla="*/ 0 h 48"/>
                  <a:gd name="T62" fmla="*/ 108 w 111"/>
                  <a:gd name="T63" fmla="*/ 35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48"/>
                  <a:gd name="T98" fmla="*/ 111 w 111"/>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48">
                    <a:moveTo>
                      <a:pt x="0" y="47"/>
                    </a:moveTo>
                    <a:lnTo>
                      <a:pt x="2" y="47"/>
                    </a:lnTo>
                    <a:lnTo>
                      <a:pt x="3" y="35"/>
                    </a:lnTo>
                    <a:lnTo>
                      <a:pt x="5" y="35"/>
                    </a:lnTo>
                    <a:lnTo>
                      <a:pt x="7" y="24"/>
                    </a:lnTo>
                    <a:lnTo>
                      <a:pt x="9" y="35"/>
                    </a:lnTo>
                    <a:lnTo>
                      <a:pt x="10" y="47"/>
                    </a:lnTo>
                    <a:lnTo>
                      <a:pt x="12" y="35"/>
                    </a:lnTo>
                    <a:lnTo>
                      <a:pt x="14" y="35"/>
                    </a:lnTo>
                    <a:lnTo>
                      <a:pt x="16" y="35"/>
                    </a:lnTo>
                    <a:lnTo>
                      <a:pt x="17" y="47"/>
                    </a:lnTo>
                    <a:lnTo>
                      <a:pt x="19" y="47"/>
                    </a:lnTo>
                    <a:lnTo>
                      <a:pt x="21" y="35"/>
                    </a:lnTo>
                    <a:lnTo>
                      <a:pt x="22" y="35"/>
                    </a:lnTo>
                    <a:lnTo>
                      <a:pt x="24" y="47"/>
                    </a:lnTo>
                    <a:lnTo>
                      <a:pt x="26" y="35"/>
                    </a:lnTo>
                    <a:lnTo>
                      <a:pt x="27" y="47"/>
                    </a:lnTo>
                    <a:lnTo>
                      <a:pt x="29" y="47"/>
                    </a:lnTo>
                    <a:lnTo>
                      <a:pt x="31" y="35"/>
                    </a:lnTo>
                    <a:lnTo>
                      <a:pt x="33" y="35"/>
                    </a:lnTo>
                    <a:lnTo>
                      <a:pt x="34" y="47"/>
                    </a:lnTo>
                    <a:lnTo>
                      <a:pt x="36" y="24"/>
                    </a:lnTo>
                    <a:lnTo>
                      <a:pt x="38" y="35"/>
                    </a:lnTo>
                    <a:lnTo>
                      <a:pt x="39" y="35"/>
                    </a:lnTo>
                    <a:lnTo>
                      <a:pt x="41" y="35"/>
                    </a:lnTo>
                    <a:lnTo>
                      <a:pt x="43" y="35"/>
                    </a:lnTo>
                    <a:lnTo>
                      <a:pt x="45" y="47"/>
                    </a:lnTo>
                    <a:lnTo>
                      <a:pt x="47" y="35"/>
                    </a:lnTo>
                    <a:lnTo>
                      <a:pt x="48" y="35"/>
                    </a:lnTo>
                    <a:lnTo>
                      <a:pt x="50" y="24"/>
                    </a:lnTo>
                    <a:lnTo>
                      <a:pt x="52" y="47"/>
                    </a:lnTo>
                    <a:lnTo>
                      <a:pt x="53" y="35"/>
                    </a:lnTo>
                    <a:lnTo>
                      <a:pt x="55" y="35"/>
                    </a:lnTo>
                    <a:lnTo>
                      <a:pt x="57" y="35"/>
                    </a:lnTo>
                    <a:lnTo>
                      <a:pt x="58" y="47"/>
                    </a:lnTo>
                    <a:lnTo>
                      <a:pt x="60" y="47"/>
                    </a:lnTo>
                    <a:lnTo>
                      <a:pt x="62" y="24"/>
                    </a:lnTo>
                    <a:lnTo>
                      <a:pt x="63" y="35"/>
                    </a:lnTo>
                    <a:lnTo>
                      <a:pt x="65" y="47"/>
                    </a:lnTo>
                    <a:lnTo>
                      <a:pt x="67" y="35"/>
                    </a:lnTo>
                    <a:lnTo>
                      <a:pt x="69" y="47"/>
                    </a:lnTo>
                    <a:lnTo>
                      <a:pt x="71" y="24"/>
                    </a:lnTo>
                    <a:lnTo>
                      <a:pt x="72" y="35"/>
                    </a:lnTo>
                    <a:lnTo>
                      <a:pt x="74" y="47"/>
                    </a:lnTo>
                    <a:lnTo>
                      <a:pt x="76" y="47"/>
                    </a:lnTo>
                    <a:lnTo>
                      <a:pt x="77" y="35"/>
                    </a:lnTo>
                    <a:lnTo>
                      <a:pt x="79" y="47"/>
                    </a:lnTo>
                    <a:lnTo>
                      <a:pt x="81" y="24"/>
                    </a:lnTo>
                    <a:lnTo>
                      <a:pt x="82" y="35"/>
                    </a:lnTo>
                    <a:lnTo>
                      <a:pt x="84" y="12"/>
                    </a:lnTo>
                    <a:lnTo>
                      <a:pt x="86" y="47"/>
                    </a:lnTo>
                    <a:lnTo>
                      <a:pt x="88" y="35"/>
                    </a:lnTo>
                    <a:lnTo>
                      <a:pt x="89" y="47"/>
                    </a:lnTo>
                    <a:lnTo>
                      <a:pt x="91" y="24"/>
                    </a:lnTo>
                    <a:lnTo>
                      <a:pt x="93" y="47"/>
                    </a:lnTo>
                    <a:lnTo>
                      <a:pt x="94" y="24"/>
                    </a:lnTo>
                    <a:lnTo>
                      <a:pt x="96" y="47"/>
                    </a:lnTo>
                    <a:lnTo>
                      <a:pt x="98" y="35"/>
                    </a:lnTo>
                    <a:lnTo>
                      <a:pt x="100" y="47"/>
                    </a:lnTo>
                    <a:lnTo>
                      <a:pt x="102" y="35"/>
                    </a:lnTo>
                    <a:lnTo>
                      <a:pt x="103" y="47"/>
                    </a:lnTo>
                    <a:lnTo>
                      <a:pt x="105" y="0"/>
                    </a:lnTo>
                    <a:lnTo>
                      <a:pt x="107" y="0"/>
                    </a:lnTo>
                    <a:lnTo>
                      <a:pt x="108" y="35"/>
                    </a:lnTo>
                    <a:lnTo>
                      <a:pt x="110" y="47"/>
                    </a:lnTo>
                  </a:path>
                </a:pathLst>
              </a:custGeom>
              <a:noFill/>
              <a:ln w="12700" cap="rnd" cmpd="sng">
                <a:solidFill>
                  <a:schemeClr val="tx2"/>
                </a:solidFill>
                <a:prstDash val="solid"/>
                <a:round/>
                <a:headEnd type="none" w="med" len="med"/>
                <a:tailEnd type="none" w="med" len="med"/>
              </a:ln>
            </p:spPr>
            <p:txBody>
              <a:bodyPr/>
              <a:lstStyle/>
              <a:p>
                <a:endParaRPr lang="en-US"/>
              </a:p>
            </p:txBody>
          </p:sp>
          <p:sp>
            <p:nvSpPr>
              <p:cNvPr id="50269" name="Freeform 282"/>
              <p:cNvSpPr>
                <a:spLocks/>
              </p:cNvSpPr>
              <p:nvPr/>
            </p:nvSpPr>
            <p:spPr bwMode="auto">
              <a:xfrm>
                <a:off x="4693" y="3579"/>
                <a:ext cx="111" cy="59"/>
              </a:xfrm>
              <a:custGeom>
                <a:avLst/>
                <a:gdLst>
                  <a:gd name="T0" fmla="*/ 2 w 111"/>
                  <a:gd name="T1" fmla="*/ 23 h 59"/>
                  <a:gd name="T2" fmla="*/ 5 w 111"/>
                  <a:gd name="T3" fmla="*/ 46 h 59"/>
                  <a:gd name="T4" fmla="*/ 8 w 111"/>
                  <a:gd name="T5" fmla="*/ 58 h 59"/>
                  <a:gd name="T6" fmla="*/ 12 w 111"/>
                  <a:gd name="T7" fmla="*/ 58 h 59"/>
                  <a:gd name="T8" fmla="*/ 16 w 111"/>
                  <a:gd name="T9" fmla="*/ 23 h 59"/>
                  <a:gd name="T10" fmla="*/ 19 w 111"/>
                  <a:gd name="T11" fmla="*/ 46 h 59"/>
                  <a:gd name="T12" fmla="*/ 22 w 111"/>
                  <a:gd name="T13" fmla="*/ 58 h 59"/>
                  <a:gd name="T14" fmla="*/ 26 w 111"/>
                  <a:gd name="T15" fmla="*/ 46 h 59"/>
                  <a:gd name="T16" fmla="*/ 29 w 111"/>
                  <a:gd name="T17" fmla="*/ 58 h 59"/>
                  <a:gd name="T18" fmla="*/ 32 w 111"/>
                  <a:gd name="T19" fmla="*/ 0 h 59"/>
                  <a:gd name="T20" fmla="*/ 36 w 111"/>
                  <a:gd name="T21" fmla="*/ 46 h 59"/>
                  <a:gd name="T22" fmla="*/ 39 w 111"/>
                  <a:gd name="T23" fmla="*/ 46 h 59"/>
                  <a:gd name="T24" fmla="*/ 43 w 111"/>
                  <a:gd name="T25" fmla="*/ 23 h 59"/>
                  <a:gd name="T26" fmla="*/ 46 w 111"/>
                  <a:gd name="T27" fmla="*/ 23 h 59"/>
                  <a:gd name="T28" fmla="*/ 50 w 111"/>
                  <a:gd name="T29" fmla="*/ 35 h 59"/>
                  <a:gd name="T30" fmla="*/ 53 w 111"/>
                  <a:gd name="T31" fmla="*/ 58 h 59"/>
                  <a:gd name="T32" fmla="*/ 57 w 111"/>
                  <a:gd name="T33" fmla="*/ 46 h 59"/>
                  <a:gd name="T34" fmla="*/ 60 w 111"/>
                  <a:gd name="T35" fmla="*/ 46 h 59"/>
                  <a:gd name="T36" fmla="*/ 63 w 111"/>
                  <a:gd name="T37" fmla="*/ 35 h 59"/>
                  <a:gd name="T38" fmla="*/ 67 w 111"/>
                  <a:gd name="T39" fmla="*/ 12 h 59"/>
                  <a:gd name="T40" fmla="*/ 71 w 111"/>
                  <a:gd name="T41" fmla="*/ 35 h 59"/>
                  <a:gd name="T42" fmla="*/ 74 w 111"/>
                  <a:gd name="T43" fmla="*/ 35 h 59"/>
                  <a:gd name="T44" fmla="*/ 77 w 111"/>
                  <a:gd name="T45" fmla="*/ 46 h 59"/>
                  <a:gd name="T46" fmla="*/ 81 w 111"/>
                  <a:gd name="T47" fmla="*/ 35 h 59"/>
                  <a:gd name="T48" fmla="*/ 84 w 111"/>
                  <a:gd name="T49" fmla="*/ 58 h 59"/>
                  <a:gd name="T50" fmla="*/ 88 w 111"/>
                  <a:gd name="T51" fmla="*/ 23 h 59"/>
                  <a:gd name="T52" fmla="*/ 91 w 111"/>
                  <a:gd name="T53" fmla="*/ 35 h 59"/>
                  <a:gd name="T54" fmla="*/ 94 w 111"/>
                  <a:gd name="T55" fmla="*/ 23 h 59"/>
                  <a:gd name="T56" fmla="*/ 98 w 111"/>
                  <a:gd name="T57" fmla="*/ 58 h 59"/>
                  <a:gd name="T58" fmla="*/ 101 w 111"/>
                  <a:gd name="T59" fmla="*/ 35 h 59"/>
                  <a:gd name="T60" fmla="*/ 105 w 111"/>
                  <a:gd name="T61" fmla="*/ 46 h 59"/>
                  <a:gd name="T62" fmla="*/ 108 w 111"/>
                  <a:gd name="T63" fmla="*/ 58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59"/>
                  <a:gd name="T98" fmla="*/ 111 w 111"/>
                  <a:gd name="T99" fmla="*/ 59 h 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59">
                    <a:moveTo>
                      <a:pt x="0" y="58"/>
                    </a:moveTo>
                    <a:lnTo>
                      <a:pt x="2" y="23"/>
                    </a:lnTo>
                    <a:lnTo>
                      <a:pt x="3" y="35"/>
                    </a:lnTo>
                    <a:lnTo>
                      <a:pt x="5" y="46"/>
                    </a:lnTo>
                    <a:lnTo>
                      <a:pt x="7" y="35"/>
                    </a:lnTo>
                    <a:lnTo>
                      <a:pt x="8" y="58"/>
                    </a:lnTo>
                    <a:lnTo>
                      <a:pt x="10" y="46"/>
                    </a:lnTo>
                    <a:lnTo>
                      <a:pt x="12" y="58"/>
                    </a:lnTo>
                    <a:lnTo>
                      <a:pt x="14" y="35"/>
                    </a:lnTo>
                    <a:lnTo>
                      <a:pt x="16" y="23"/>
                    </a:lnTo>
                    <a:lnTo>
                      <a:pt x="17" y="58"/>
                    </a:lnTo>
                    <a:lnTo>
                      <a:pt x="19" y="46"/>
                    </a:lnTo>
                    <a:lnTo>
                      <a:pt x="21" y="46"/>
                    </a:lnTo>
                    <a:lnTo>
                      <a:pt x="22" y="58"/>
                    </a:lnTo>
                    <a:lnTo>
                      <a:pt x="24" y="46"/>
                    </a:lnTo>
                    <a:lnTo>
                      <a:pt x="26" y="46"/>
                    </a:lnTo>
                    <a:lnTo>
                      <a:pt x="27" y="58"/>
                    </a:lnTo>
                    <a:lnTo>
                      <a:pt x="29" y="58"/>
                    </a:lnTo>
                    <a:lnTo>
                      <a:pt x="31" y="35"/>
                    </a:lnTo>
                    <a:lnTo>
                      <a:pt x="32" y="0"/>
                    </a:lnTo>
                    <a:lnTo>
                      <a:pt x="34" y="23"/>
                    </a:lnTo>
                    <a:lnTo>
                      <a:pt x="36" y="46"/>
                    </a:lnTo>
                    <a:lnTo>
                      <a:pt x="38" y="46"/>
                    </a:lnTo>
                    <a:lnTo>
                      <a:pt x="39" y="46"/>
                    </a:lnTo>
                    <a:lnTo>
                      <a:pt x="41" y="35"/>
                    </a:lnTo>
                    <a:lnTo>
                      <a:pt x="43" y="23"/>
                    </a:lnTo>
                    <a:lnTo>
                      <a:pt x="45" y="46"/>
                    </a:lnTo>
                    <a:lnTo>
                      <a:pt x="46" y="23"/>
                    </a:lnTo>
                    <a:lnTo>
                      <a:pt x="48" y="35"/>
                    </a:lnTo>
                    <a:lnTo>
                      <a:pt x="50" y="35"/>
                    </a:lnTo>
                    <a:lnTo>
                      <a:pt x="52" y="46"/>
                    </a:lnTo>
                    <a:lnTo>
                      <a:pt x="53" y="58"/>
                    </a:lnTo>
                    <a:lnTo>
                      <a:pt x="55" y="23"/>
                    </a:lnTo>
                    <a:lnTo>
                      <a:pt x="57" y="46"/>
                    </a:lnTo>
                    <a:lnTo>
                      <a:pt x="58" y="35"/>
                    </a:lnTo>
                    <a:lnTo>
                      <a:pt x="60" y="46"/>
                    </a:lnTo>
                    <a:lnTo>
                      <a:pt x="62" y="46"/>
                    </a:lnTo>
                    <a:lnTo>
                      <a:pt x="63" y="35"/>
                    </a:lnTo>
                    <a:lnTo>
                      <a:pt x="65" y="23"/>
                    </a:lnTo>
                    <a:lnTo>
                      <a:pt x="67" y="12"/>
                    </a:lnTo>
                    <a:lnTo>
                      <a:pt x="69" y="58"/>
                    </a:lnTo>
                    <a:lnTo>
                      <a:pt x="71" y="35"/>
                    </a:lnTo>
                    <a:lnTo>
                      <a:pt x="72" y="58"/>
                    </a:lnTo>
                    <a:lnTo>
                      <a:pt x="74" y="35"/>
                    </a:lnTo>
                    <a:lnTo>
                      <a:pt x="76" y="12"/>
                    </a:lnTo>
                    <a:lnTo>
                      <a:pt x="77" y="46"/>
                    </a:lnTo>
                    <a:lnTo>
                      <a:pt x="79" y="23"/>
                    </a:lnTo>
                    <a:lnTo>
                      <a:pt x="81" y="35"/>
                    </a:lnTo>
                    <a:lnTo>
                      <a:pt x="82" y="58"/>
                    </a:lnTo>
                    <a:lnTo>
                      <a:pt x="84" y="58"/>
                    </a:lnTo>
                    <a:lnTo>
                      <a:pt x="86" y="58"/>
                    </a:lnTo>
                    <a:lnTo>
                      <a:pt x="88" y="23"/>
                    </a:lnTo>
                    <a:lnTo>
                      <a:pt x="89" y="0"/>
                    </a:lnTo>
                    <a:lnTo>
                      <a:pt x="91" y="35"/>
                    </a:lnTo>
                    <a:lnTo>
                      <a:pt x="93" y="46"/>
                    </a:lnTo>
                    <a:lnTo>
                      <a:pt x="94" y="23"/>
                    </a:lnTo>
                    <a:lnTo>
                      <a:pt x="96" y="35"/>
                    </a:lnTo>
                    <a:lnTo>
                      <a:pt x="98" y="58"/>
                    </a:lnTo>
                    <a:lnTo>
                      <a:pt x="100" y="35"/>
                    </a:lnTo>
                    <a:lnTo>
                      <a:pt x="101" y="35"/>
                    </a:lnTo>
                    <a:lnTo>
                      <a:pt x="103" y="12"/>
                    </a:lnTo>
                    <a:lnTo>
                      <a:pt x="105" y="46"/>
                    </a:lnTo>
                    <a:lnTo>
                      <a:pt x="107" y="23"/>
                    </a:lnTo>
                    <a:lnTo>
                      <a:pt x="108" y="58"/>
                    </a:lnTo>
                    <a:lnTo>
                      <a:pt x="110" y="12"/>
                    </a:lnTo>
                  </a:path>
                </a:pathLst>
              </a:custGeom>
              <a:noFill/>
              <a:ln w="12700" cap="rnd" cmpd="sng">
                <a:solidFill>
                  <a:schemeClr val="tx2"/>
                </a:solidFill>
                <a:prstDash val="solid"/>
                <a:round/>
                <a:headEnd type="none" w="med" len="med"/>
                <a:tailEnd type="none" w="med" len="med"/>
              </a:ln>
            </p:spPr>
            <p:txBody>
              <a:bodyPr/>
              <a:lstStyle/>
              <a:p>
                <a:endParaRPr lang="en-US"/>
              </a:p>
            </p:txBody>
          </p:sp>
          <p:sp>
            <p:nvSpPr>
              <p:cNvPr id="50270" name="Freeform 283"/>
              <p:cNvSpPr>
                <a:spLocks/>
              </p:cNvSpPr>
              <p:nvPr/>
            </p:nvSpPr>
            <p:spPr bwMode="auto">
              <a:xfrm>
                <a:off x="4803" y="3461"/>
                <a:ext cx="111" cy="165"/>
              </a:xfrm>
              <a:custGeom>
                <a:avLst/>
                <a:gdLst>
                  <a:gd name="T0" fmla="*/ 2 w 111"/>
                  <a:gd name="T1" fmla="*/ 129 h 165"/>
                  <a:gd name="T2" fmla="*/ 5 w 111"/>
                  <a:gd name="T3" fmla="*/ 117 h 165"/>
                  <a:gd name="T4" fmla="*/ 8 w 111"/>
                  <a:gd name="T5" fmla="*/ 105 h 165"/>
                  <a:gd name="T6" fmla="*/ 12 w 111"/>
                  <a:gd name="T7" fmla="*/ 141 h 165"/>
                  <a:gd name="T8" fmla="*/ 15 w 111"/>
                  <a:gd name="T9" fmla="*/ 152 h 165"/>
                  <a:gd name="T10" fmla="*/ 19 w 111"/>
                  <a:gd name="T11" fmla="*/ 94 h 165"/>
                  <a:gd name="T12" fmla="*/ 22 w 111"/>
                  <a:gd name="T13" fmla="*/ 164 h 165"/>
                  <a:gd name="T14" fmla="*/ 26 w 111"/>
                  <a:gd name="T15" fmla="*/ 105 h 165"/>
                  <a:gd name="T16" fmla="*/ 29 w 111"/>
                  <a:gd name="T17" fmla="*/ 129 h 165"/>
                  <a:gd name="T18" fmla="*/ 33 w 111"/>
                  <a:gd name="T19" fmla="*/ 152 h 165"/>
                  <a:gd name="T20" fmla="*/ 36 w 111"/>
                  <a:gd name="T21" fmla="*/ 129 h 165"/>
                  <a:gd name="T22" fmla="*/ 40 w 111"/>
                  <a:gd name="T23" fmla="*/ 141 h 165"/>
                  <a:gd name="T24" fmla="*/ 43 w 111"/>
                  <a:gd name="T25" fmla="*/ 152 h 165"/>
                  <a:gd name="T26" fmla="*/ 46 w 111"/>
                  <a:gd name="T27" fmla="*/ 94 h 165"/>
                  <a:gd name="T28" fmla="*/ 50 w 111"/>
                  <a:gd name="T29" fmla="*/ 117 h 165"/>
                  <a:gd name="T30" fmla="*/ 54 w 111"/>
                  <a:gd name="T31" fmla="*/ 141 h 165"/>
                  <a:gd name="T32" fmla="*/ 57 w 111"/>
                  <a:gd name="T33" fmla="*/ 117 h 165"/>
                  <a:gd name="T34" fmla="*/ 60 w 111"/>
                  <a:gd name="T35" fmla="*/ 141 h 165"/>
                  <a:gd name="T36" fmla="*/ 64 w 111"/>
                  <a:gd name="T37" fmla="*/ 117 h 165"/>
                  <a:gd name="T38" fmla="*/ 67 w 111"/>
                  <a:gd name="T39" fmla="*/ 105 h 165"/>
                  <a:gd name="T40" fmla="*/ 70 w 111"/>
                  <a:gd name="T41" fmla="*/ 94 h 165"/>
                  <a:gd name="T42" fmla="*/ 74 w 111"/>
                  <a:gd name="T43" fmla="*/ 152 h 165"/>
                  <a:gd name="T44" fmla="*/ 78 w 111"/>
                  <a:gd name="T45" fmla="*/ 129 h 165"/>
                  <a:gd name="T46" fmla="*/ 81 w 111"/>
                  <a:gd name="T47" fmla="*/ 152 h 165"/>
                  <a:gd name="T48" fmla="*/ 84 w 111"/>
                  <a:gd name="T49" fmla="*/ 82 h 165"/>
                  <a:gd name="T50" fmla="*/ 88 w 111"/>
                  <a:gd name="T51" fmla="*/ 105 h 165"/>
                  <a:gd name="T52" fmla="*/ 91 w 111"/>
                  <a:gd name="T53" fmla="*/ 117 h 165"/>
                  <a:gd name="T54" fmla="*/ 95 w 111"/>
                  <a:gd name="T55" fmla="*/ 70 h 165"/>
                  <a:gd name="T56" fmla="*/ 98 w 111"/>
                  <a:gd name="T57" fmla="*/ 105 h 165"/>
                  <a:gd name="T58" fmla="*/ 102 w 111"/>
                  <a:gd name="T59" fmla="*/ 141 h 165"/>
                  <a:gd name="T60" fmla="*/ 105 w 111"/>
                  <a:gd name="T61" fmla="*/ 47 h 165"/>
                  <a:gd name="T62" fmla="*/ 108 w 111"/>
                  <a:gd name="T63" fmla="*/ 94 h 1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165"/>
                  <a:gd name="T98" fmla="*/ 111 w 111"/>
                  <a:gd name="T99" fmla="*/ 165 h 1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165">
                    <a:moveTo>
                      <a:pt x="0" y="129"/>
                    </a:moveTo>
                    <a:lnTo>
                      <a:pt x="2" y="129"/>
                    </a:lnTo>
                    <a:lnTo>
                      <a:pt x="3" y="129"/>
                    </a:lnTo>
                    <a:lnTo>
                      <a:pt x="5" y="117"/>
                    </a:lnTo>
                    <a:lnTo>
                      <a:pt x="7" y="152"/>
                    </a:lnTo>
                    <a:lnTo>
                      <a:pt x="8" y="105"/>
                    </a:lnTo>
                    <a:lnTo>
                      <a:pt x="10" y="164"/>
                    </a:lnTo>
                    <a:lnTo>
                      <a:pt x="12" y="141"/>
                    </a:lnTo>
                    <a:lnTo>
                      <a:pt x="13" y="105"/>
                    </a:lnTo>
                    <a:lnTo>
                      <a:pt x="15" y="152"/>
                    </a:lnTo>
                    <a:lnTo>
                      <a:pt x="17" y="152"/>
                    </a:lnTo>
                    <a:lnTo>
                      <a:pt x="19" y="94"/>
                    </a:lnTo>
                    <a:lnTo>
                      <a:pt x="21" y="105"/>
                    </a:lnTo>
                    <a:lnTo>
                      <a:pt x="22" y="164"/>
                    </a:lnTo>
                    <a:lnTo>
                      <a:pt x="24" y="141"/>
                    </a:lnTo>
                    <a:lnTo>
                      <a:pt x="26" y="105"/>
                    </a:lnTo>
                    <a:lnTo>
                      <a:pt x="27" y="141"/>
                    </a:lnTo>
                    <a:lnTo>
                      <a:pt x="29" y="129"/>
                    </a:lnTo>
                    <a:lnTo>
                      <a:pt x="31" y="129"/>
                    </a:lnTo>
                    <a:lnTo>
                      <a:pt x="33" y="152"/>
                    </a:lnTo>
                    <a:lnTo>
                      <a:pt x="35" y="129"/>
                    </a:lnTo>
                    <a:lnTo>
                      <a:pt x="36" y="129"/>
                    </a:lnTo>
                    <a:lnTo>
                      <a:pt x="38" y="141"/>
                    </a:lnTo>
                    <a:lnTo>
                      <a:pt x="40" y="141"/>
                    </a:lnTo>
                    <a:lnTo>
                      <a:pt x="41" y="141"/>
                    </a:lnTo>
                    <a:lnTo>
                      <a:pt x="43" y="152"/>
                    </a:lnTo>
                    <a:lnTo>
                      <a:pt x="45" y="82"/>
                    </a:lnTo>
                    <a:lnTo>
                      <a:pt x="46" y="94"/>
                    </a:lnTo>
                    <a:lnTo>
                      <a:pt x="48" y="129"/>
                    </a:lnTo>
                    <a:lnTo>
                      <a:pt x="50" y="117"/>
                    </a:lnTo>
                    <a:lnTo>
                      <a:pt x="51" y="105"/>
                    </a:lnTo>
                    <a:lnTo>
                      <a:pt x="54" y="141"/>
                    </a:lnTo>
                    <a:lnTo>
                      <a:pt x="55" y="152"/>
                    </a:lnTo>
                    <a:lnTo>
                      <a:pt x="57" y="117"/>
                    </a:lnTo>
                    <a:lnTo>
                      <a:pt x="59" y="35"/>
                    </a:lnTo>
                    <a:lnTo>
                      <a:pt x="60" y="141"/>
                    </a:lnTo>
                    <a:lnTo>
                      <a:pt x="62" y="82"/>
                    </a:lnTo>
                    <a:lnTo>
                      <a:pt x="64" y="117"/>
                    </a:lnTo>
                    <a:lnTo>
                      <a:pt x="65" y="117"/>
                    </a:lnTo>
                    <a:lnTo>
                      <a:pt x="67" y="105"/>
                    </a:lnTo>
                    <a:lnTo>
                      <a:pt x="69" y="47"/>
                    </a:lnTo>
                    <a:lnTo>
                      <a:pt x="70" y="94"/>
                    </a:lnTo>
                    <a:lnTo>
                      <a:pt x="72" y="117"/>
                    </a:lnTo>
                    <a:lnTo>
                      <a:pt x="74" y="152"/>
                    </a:lnTo>
                    <a:lnTo>
                      <a:pt x="76" y="94"/>
                    </a:lnTo>
                    <a:lnTo>
                      <a:pt x="78" y="129"/>
                    </a:lnTo>
                    <a:lnTo>
                      <a:pt x="79" y="0"/>
                    </a:lnTo>
                    <a:lnTo>
                      <a:pt x="81" y="152"/>
                    </a:lnTo>
                    <a:lnTo>
                      <a:pt x="83" y="105"/>
                    </a:lnTo>
                    <a:lnTo>
                      <a:pt x="84" y="82"/>
                    </a:lnTo>
                    <a:lnTo>
                      <a:pt x="86" y="82"/>
                    </a:lnTo>
                    <a:lnTo>
                      <a:pt x="88" y="105"/>
                    </a:lnTo>
                    <a:lnTo>
                      <a:pt x="90" y="129"/>
                    </a:lnTo>
                    <a:lnTo>
                      <a:pt x="91" y="117"/>
                    </a:lnTo>
                    <a:lnTo>
                      <a:pt x="93" y="117"/>
                    </a:lnTo>
                    <a:lnTo>
                      <a:pt x="95" y="70"/>
                    </a:lnTo>
                    <a:lnTo>
                      <a:pt x="97" y="59"/>
                    </a:lnTo>
                    <a:lnTo>
                      <a:pt x="98" y="105"/>
                    </a:lnTo>
                    <a:lnTo>
                      <a:pt x="100" y="82"/>
                    </a:lnTo>
                    <a:lnTo>
                      <a:pt x="102" y="141"/>
                    </a:lnTo>
                    <a:lnTo>
                      <a:pt x="103" y="23"/>
                    </a:lnTo>
                    <a:lnTo>
                      <a:pt x="105" y="47"/>
                    </a:lnTo>
                    <a:lnTo>
                      <a:pt x="107" y="70"/>
                    </a:lnTo>
                    <a:lnTo>
                      <a:pt x="108" y="94"/>
                    </a:lnTo>
                    <a:lnTo>
                      <a:pt x="110" y="82"/>
                    </a:lnTo>
                  </a:path>
                </a:pathLst>
              </a:custGeom>
              <a:noFill/>
              <a:ln w="12700" cap="rnd" cmpd="sng">
                <a:solidFill>
                  <a:schemeClr val="tx2"/>
                </a:solidFill>
                <a:prstDash val="solid"/>
                <a:round/>
                <a:headEnd type="none" w="med" len="med"/>
                <a:tailEnd type="none" w="med" len="med"/>
              </a:ln>
            </p:spPr>
            <p:txBody>
              <a:bodyPr/>
              <a:lstStyle/>
              <a:p>
                <a:endParaRPr lang="en-US"/>
              </a:p>
            </p:txBody>
          </p:sp>
          <p:sp>
            <p:nvSpPr>
              <p:cNvPr id="50271" name="Freeform 284"/>
              <p:cNvSpPr>
                <a:spLocks/>
              </p:cNvSpPr>
              <p:nvPr/>
            </p:nvSpPr>
            <p:spPr bwMode="auto">
              <a:xfrm>
                <a:off x="4913" y="3191"/>
                <a:ext cx="111" cy="400"/>
              </a:xfrm>
              <a:custGeom>
                <a:avLst/>
                <a:gdLst>
                  <a:gd name="T0" fmla="*/ 2 w 111"/>
                  <a:gd name="T1" fmla="*/ 328 h 400"/>
                  <a:gd name="T2" fmla="*/ 5 w 111"/>
                  <a:gd name="T3" fmla="*/ 281 h 400"/>
                  <a:gd name="T4" fmla="*/ 9 w 111"/>
                  <a:gd name="T5" fmla="*/ 352 h 400"/>
                  <a:gd name="T6" fmla="*/ 12 w 111"/>
                  <a:gd name="T7" fmla="*/ 399 h 400"/>
                  <a:gd name="T8" fmla="*/ 16 w 111"/>
                  <a:gd name="T9" fmla="*/ 270 h 400"/>
                  <a:gd name="T10" fmla="*/ 19 w 111"/>
                  <a:gd name="T11" fmla="*/ 375 h 400"/>
                  <a:gd name="T12" fmla="*/ 23 w 111"/>
                  <a:gd name="T13" fmla="*/ 281 h 400"/>
                  <a:gd name="T14" fmla="*/ 26 w 111"/>
                  <a:gd name="T15" fmla="*/ 352 h 400"/>
                  <a:gd name="T16" fmla="*/ 29 w 111"/>
                  <a:gd name="T17" fmla="*/ 270 h 400"/>
                  <a:gd name="T18" fmla="*/ 33 w 111"/>
                  <a:gd name="T19" fmla="*/ 317 h 400"/>
                  <a:gd name="T20" fmla="*/ 37 w 111"/>
                  <a:gd name="T21" fmla="*/ 223 h 400"/>
                  <a:gd name="T22" fmla="*/ 40 w 111"/>
                  <a:gd name="T23" fmla="*/ 317 h 400"/>
                  <a:gd name="T24" fmla="*/ 43 w 111"/>
                  <a:gd name="T25" fmla="*/ 281 h 400"/>
                  <a:gd name="T26" fmla="*/ 47 w 111"/>
                  <a:gd name="T27" fmla="*/ 235 h 400"/>
                  <a:gd name="T28" fmla="*/ 50 w 111"/>
                  <a:gd name="T29" fmla="*/ 223 h 400"/>
                  <a:gd name="T30" fmla="*/ 53 w 111"/>
                  <a:gd name="T31" fmla="*/ 305 h 400"/>
                  <a:gd name="T32" fmla="*/ 57 w 111"/>
                  <a:gd name="T33" fmla="*/ 375 h 400"/>
                  <a:gd name="T34" fmla="*/ 60 w 111"/>
                  <a:gd name="T35" fmla="*/ 223 h 400"/>
                  <a:gd name="T36" fmla="*/ 64 w 111"/>
                  <a:gd name="T37" fmla="*/ 328 h 400"/>
                  <a:gd name="T38" fmla="*/ 67 w 111"/>
                  <a:gd name="T39" fmla="*/ 387 h 400"/>
                  <a:gd name="T40" fmla="*/ 71 w 111"/>
                  <a:gd name="T41" fmla="*/ 258 h 400"/>
                  <a:gd name="T42" fmla="*/ 74 w 111"/>
                  <a:gd name="T43" fmla="*/ 129 h 400"/>
                  <a:gd name="T44" fmla="*/ 78 w 111"/>
                  <a:gd name="T45" fmla="*/ 141 h 400"/>
                  <a:gd name="T46" fmla="*/ 81 w 111"/>
                  <a:gd name="T47" fmla="*/ 211 h 400"/>
                  <a:gd name="T48" fmla="*/ 84 w 111"/>
                  <a:gd name="T49" fmla="*/ 281 h 400"/>
                  <a:gd name="T50" fmla="*/ 88 w 111"/>
                  <a:gd name="T51" fmla="*/ 188 h 400"/>
                  <a:gd name="T52" fmla="*/ 91 w 111"/>
                  <a:gd name="T53" fmla="*/ 59 h 400"/>
                  <a:gd name="T54" fmla="*/ 95 w 111"/>
                  <a:gd name="T55" fmla="*/ 153 h 400"/>
                  <a:gd name="T56" fmla="*/ 98 w 111"/>
                  <a:gd name="T57" fmla="*/ 188 h 400"/>
                  <a:gd name="T58" fmla="*/ 102 w 111"/>
                  <a:gd name="T59" fmla="*/ 82 h 400"/>
                  <a:gd name="T60" fmla="*/ 105 w 111"/>
                  <a:gd name="T61" fmla="*/ 153 h 400"/>
                  <a:gd name="T62" fmla="*/ 108 w 111"/>
                  <a:gd name="T63" fmla="*/ 118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400"/>
                  <a:gd name="T98" fmla="*/ 111 w 111"/>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400">
                    <a:moveTo>
                      <a:pt x="0" y="352"/>
                    </a:moveTo>
                    <a:lnTo>
                      <a:pt x="2" y="328"/>
                    </a:lnTo>
                    <a:lnTo>
                      <a:pt x="4" y="352"/>
                    </a:lnTo>
                    <a:lnTo>
                      <a:pt x="5" y="281"/>
                    </a:lnTo>
                    <a:lnTo>
                      <a:pt x="7" y="340"/>
                    </a:lnTo>
                    <a:lnTo>
                      <a:pt x="9" y="352"/>
                    </a:lnTo>
                    <a:lnTo>
                      <a:pt x="10" y="293"/>
                    </a:lnTo>
                    <a:lnTo>
                      <a:pt x="12" y="399"/>
                    </a:lnTo>
                    <a:lnTo>
                      <a:pt x="14" y="270"/>
                    </a:lnTo>
                    <a:lnTo>
                      <a:pt x="16" y="270"/>
                    </a:lnTo>
                    <a:lnTo>
                      <a:pt x="18" y="328"/>
                    </a:lnTo>
                    <a:lnTo>
                      <a:pt x="19" y="375"/>
                    </a:lnTo>
                    <a:lnTo>
                      <a:pt x="21" y="270"/>
                    </a:lnTo>
                    <a:lnTo>
                      <a:pt x="23" y="281"/>
                    </a:lnTo>
                    <a:lnTo>
                      <a:pt x="24" y="293"/>
                    </a:lnTo>
                    <a:lnTo>
                      <a:pt x="26" y="352"/>
                    </a:lnTo>
                    <a:lnTo>
                      <a:pt x="28" y="211"/>
                    </a:lnTo>
                    <a:lnTo>
                      <a:pt x="29" y="270"/>
                    </a:lnTo>
                    <a:lnTo>
                      <a:pt x="31" y="270"/>
                    </a:lnTo>
                    <a:lnTo>
                      <a:pt x="33" y="317"/>
                    </a:lnTo>
                    <a:lnTo>
                      <a:pt x="34" y="235"/>
                    </a:lnTo>
                    <a:lnTo>
                      <a:pt x="37" y="223"/>
                    </a:lnTo>
                    <a:lnTo>
                      <a:pt x="38" y="270"/>
                    </a:lnTo>
                    <a:lnTo>
                      <a:pt x="40" y="317"/>
                    </a:lnTo>
                    <a:lnTo>
                      <a:pt x="42" y="258"/>
                    </a:lnTo>
                    <a:lnTo>
                      <a:pt x="43" y="281"/>
                    </a:lnTo>
                    <a:lnTo>
                      <a:pt x="45" y="281"/>
                    </a:lnTo>
                    <a:lnTo>
                      <a:pt x="47" y="235"/>
                    </a:lnTo>
                    <a:lnTo>
                      <a:pt x="48" y="258"/>
                    </a:lnTo>
                    <a:lnTo>
                      <a:pt x="50" y="223"/>
                    </a:lnTo>
                    <a:lnTo>
                      <a:pt x="52" y="270"/>
                    </a:lnTo>
                    <a:lnTo>
                      <a:pt x="53" y="305"/>
                    </a:lnTo>
                    <a:lnTo>
                      <a:pt x="55" y="270"/>
                    </a:lnTo>
                    <a:lnTo>
                      <a:pt x="57" y="375"/>
                    </a:lnTo>
                    <a:lnTo>
                      <a:pt x="59" y="94"/>
                    </a:lnTo>
                    <a:lnTo>
                      <a:pt x="60" y="223"/>
                    </a:lnTo>
                    <a:lnTo>
                      <a:pt x="62" y="176"/>
                    </a:lnTo>
                    <a:lnTo>
                      <a:pt x="64" y="328"/>
                    </a:lnTo>
                    <a:lnTo>
                      <a:pt x="65" y="211"/>
                    </a:lnTo>
                    <a:lnTo>
                      <a:pt x="67" y="387"/>
                    </a:lnTo>
                    <a:lnTo>
                      <a:pt x="69" y="129"/>
                    </a:lnTo>
                    <a:lnTo>
                      <a:pt x="71" y="258"/>
                    </a:lnTo>
                    <a:lnTo>
                      <a:pt x="73" y="223"/>
                    </a:lnTo>
                    <a:lnTo>
                      <a:pt x="74" y="129"/>
                    </a:lnTo>
                    <a:lnTo>
                      <a:pt x="76" y="153"/>
                    </a:lnTo>
                    <a:lnTo>
                      <a:pt x="78" y="141"/>
                    </a:lnTo>
                    <a:lnTo>
                      <a:pt x="79" y="200"/>
                    </a:lnTo>
                    <a:lnTo>
                      <a:pt x="81" y="211"/>
                    </a:lnTo>
                    <a:lnTo>
                      <a:pt x="83" y="165"/>
                    </a:lnTo>
                    <a:lnTo>
                      <a:pt x="84" y="281"/>
                    </a:lnTo>
                    <a:lnTo>
                      <a:pt x="86" y="211"/>
                    </a:lnTo>
                    <a:lnTo>
                      <a:pt x="88" y="188"/>
                    </a:lnTo>
                    <a:lnTo>
                      <a:pt x="89" y="200"/>
                    </a:lnTo>
                    <a:lnTo>
                      <a:pt x="91" y="59"/>
                    </a:lnTo>
                    <a:lnTo>
                      <a:pt x="93" y="141"/>
                    </a:lnTo>
                    <a:lnTo>
                      <a:pt x="95" y="153"/>
                    </a:lnTo>
                    <a:lnTo>
                      <a:pt x="97" y="200"/>
                    </a:lnTo>
                    <a:lnTo>
                      <a:pt x="98" y="188"/>
                    </a:lnTo>
                    <a:lnTo>
                      <a:pt x="100" y="165"/>
                    </a:lnTo>
                    <a:lnTo>
                      <a:pt x="102" y="82"/>
                    </a:lnTo>
                    <a:lnTo>
                      <a:pt x="103" y="118"/>
                    </a:lnTo>
                    <a:lnTo>
                      <a:pt x="105" y="153"/>
                    </a:lnTo>
                    <a:lnTo>
                      <a:pt x="107" y="153"/>
                    </a:lnTo>
                    <a:lnTo>
                      <a:pt x="108" y="118"/>
                    </a:lnTo>
                    <a:lnTo>
                      <a:pt x="110" y="0"/>
                    </a:lnTo>
                  </a:path>
                </a:pathLst>
              </a:custGeom>
              <a:noFill/>
              <a:ln w="12700" cap="rnd" cmpd="sng">
                <a:solidFill>
                  <a:schemeClr val="tx2"/>
                </a:solidFill>
                <a:prstDash val="solid"/>
                <a:round/>
                <a:headEnd type="none" w="med" len="med"/>
                <a:tailEnd type="none" w="med" len="med"/>
              </a:ln>
            </p:spPr>
            <p:txBody>
              <a:bodyPr/>
              <a:lstStyle/>
              <a:p>
                <a:endParaRPr lang="en-US"/>
              </a:p>
            </p:txBody>
          </p:sp>
          <p:sp>
            <p:nvSpPr>
              <p:cNvPr id="50272" name="Freeform 285"/>
              <p:cNvSpPr>
                <a:spLocks/>
              </p:cNvSpPr>
              <p:nvPr/>
            </p:nvSpPr>
            <p:spPr bwMode="auto">
              <a:xfrm>
                <a:off x="5023" y="3097"/>
                <a:ext cx="111" cy="330"/>
              </a:xfrm>
              <a:custGeom>
                <a:avLst/>
                <a:gdLst>
                  <a:gd name="T0" fmla="*/ 2 w 111"/>
                  <a:gd name="T1" fmla="*/ 235 h 330"/>
                  <a:gd name="T2" fmla="*/ 5 w 111"/>
                  <a:gd name="T3" fmla="*/ 235 h 330"/>
                  <a:gd name="T4" fmla="*/ 9 w 111"/>
                  <a:gd name="T5" fmla="*/ 106 h 330"/>
                  <a:gd name="T6" fmla="*/ 12 w 111"/>
                  <a:gd name="T7" fmla="*/ 94 h 330"/>
                  <a:gd name="T8" fmla="*/ 16 w 111"/>
                  <a:gd name="T9" fmla="*/ 129 h 330"/>
                  <a:gd name="T10" fmla="*/ 19 w 111"/>
                  <a:gd name="T11" fmla="*/ 153 h 330"/>
                  <a:gd name="T12" fmla="*/ 23 w 111"/>
                  <a:gd name="T13" fmla="*/ 247 h 330"/>
                  <a:gd name="T14" fmla="*/ 26 w 111"/>
                  <a:gd name="T15" fmla="*/ 129 h 330"/>
                  <a:gd name="T16" fmla="*/ 29 w 111"/>
                  <a:gd name="T17" fmla="*/ 141 h 330"/>
                  <a:gd name="T18" fmla="*/ 33 w 111"/>
                  <a:gd name="T19" fmla="*/ 70 h 330"/>
                  <a:gd name="T20" fmla="*/ 36 w 111"/>
                  <a:gd name="T21" fmla="*/ 58 h 330"/>
                  <a:gd name="T22" fmla="*/ 40 w 111"/>
                  <a:gd name="T23" fmla="*/ 212 h 330"/>
                  <a:gd name="T24" fmla="*/ 43 w 111"/>
                  <a:gd name="T25" fmla="*/ 153 h 330"/>
                  <a:gd name="T26" fmla="*/ 47 w 111"/>
                  <a:gd name="T27" fmla="*/ 188 h 330"/>
                  <a:gd name="T28" fmla="*/ 50 w 111"/>
                  <a:gd name="T29" fmla="*/ 70 h 330"/>
                  <a:gd name="T30" fmla="*/ 53 w 111"/>
                  <a:gd name="T31" fmla="*/ 165 h 330"/>
                  <a:gd name="T32" fmla="*/ 57 w 111"/>
                  <a:gd name="T33" fmla="*/ 117 h 330"/>
                  <a:gd name="T34" fmla="*/ 60 w 111"/>
                  <a:gd name="T35" fmla="*/ 82 h 330"/>
                  <a:gd name="T36" fmla="*/ 64 w 111"/>
                  <a:gd name="T37" fmla="*/ 58 h 330"/>
                  <a:gd name="T38" fmla="*/ 67 w 111"/>
                  <a:gd name="T39" fmla="*/ 0 h 330"/>
                  <a:gd name="T40" fmla="*/ 71 w 111"/>
                  <a:gd name="T41" fmla="*/ 165 h 330"/>
                  <a:gd name="T42" fmla="*/ 74 w 111"/>
                  <a:gd name="T43" fmla="*/ 165 h 330"/>
                  <a:gd name="T44" fmla="*/ 78 w 111"/>
                  <a:gd name="T45" fmla="*/ 259 h 330"/>
                  <a:gd name="T46" fmla="*/ 81 w 111"/>
                  <a:gd name="T47" fmla="*/ 94 h 330"/>
                  <a:gd name="T48" fmla="*/ 84 w 111"/>
                  <a:gd name="T49" fmla="*/ 70 h 330"/>
                  <a:gd name="T50" fmla="*/ 88 w 111"/>
                  <a:gd name="T51" fmla="*/ 0 h 330"/>
                  <a:gd name="T52" fmla="*/ 91 w 111"/>
                  <a:gd name="T53" fmla="*/ 188 h 330"/>
                  <a:gd name="T54" fmla="*/ 94 w 111"/>
                  <a:gd name="T55" fmla="*/ 270 h 330"/>
                  <a:gd name="T56" fmla="*/ 98 w 111"/>
                  <a:gd name="T57" fmla="*/ 305 h 330"/>
                  <a:gd name="T58" fmla="*/ 102 w 111"/>
                  <a:gd name="T59" fmla="*/ 176 h 330"/>
                  <a:gd name="T60" fmla="*/ 105 w 111"/>
                  <a:gd name="T61" fmla="*/ 153 h 330"/>
                  <a:gd name="T62" fmla="*/ 108 w 111"/>
                  <a:gd name="T63" fmla="*/ 329 h 3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330"/>
                  <a:gd name="T98" fmla="*/ 111 w 111"/>
                  <a:gd name="T99" fmla="*/ 330 h 3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330">
                    <a:moveTo>
                      <a:pt x="0" y="94"/>
                    </a:moveTo>
                    <a:lnTo>
                      <a:pt x="2" y="235"/>
                    </a:lnTo>
                    <a:lnTo>
                      <a:pt x="3" y="247"/>
                    </a:lnTo>
                    <a:lnTo>
                      <a:pt x="5" y="235"/>
                    </a:lnTo>
                    <a:lnTo>
                      <a:pt x="7" y="94"/>
                    </a:lnTo>
                    <a:lnTo>
                      <a:pt x="9" y="106"/>
                    </a:lnTo>
                    <a:lnTo>
                      <a:pt x="10" y="129"/>
                    </a:lnTo>
                    <a:lnTo>
                      <a:pt x="12" y="94"/>
                    </a:lnTo>
                    <a:lnTo>
                      <a:pt x="14" y="212"/>
                    </a:lnTo>
                    <a:lnTo>
                      <a:pt x="16" y="129"/>
                    </a:lnTo>
                    <a:lnTo>
                      <a:pt x="17" y="82"/>
                    </a:lnTo>
                    <a:lnTo>
                      <a:pt x="19" y="153"/>
                    </a:lnTo>
                    <a:lnTo>
                      <a:pt x="21" y="24"/>
                    </a:lnTo>
                    <a:lnTo>
                      <a:pt x="23" y="247"/>
                    </a:lnTo>
                    <a:lnTo>
                      <a:pt x="24" y="58"/>
                    </a:lnTo>
                    <a:lnTo>
                      <a:pt x="26" y="129"/>
                    </a:lnTo>
                    <a:lnTo>
                      <a:pt x="28" y="153"/>
                    </a:lnTo>
                    <a:lnTo>
                      <a:pt x="29" y="141"/>
                    </a:lnTo>
                    <a:lnTo>
                      <a:pt x="31" y="165"/>
                    </a:lnTo>
                    <a:lnTo>
                      <a:pt x="33" y="70"/>
                    </a:lnTo>
                    <a:lnTo>
                      <a:pt x="34" y="188"/>
                    </a:lnTo>
                    <a:lnTo>
                      <a:pt x="36" y="58"/>
                    </a:lnTo>
                    <a:lnTo>
                      <a:pt x="38" y="141"/>
                    </a:lnTo>
                    <a:lnTo>
                      <a:pt x="40" y="212"/>
                    </a:lnTo>
                    <a:lnTo>
                      <a:pt x="42" y="117"/>
                    </a:lnTo>
                    <a:lnTo>
                      <a:pt x="43" y="153"/>
                    </a:lnTo>
                    <a:lnTo>
                      <a:pt x="45" y="117"/>
                    </a:lnTo>
                    <a:lnTo>
                      <a:pt x="47" y="188"/>
                    </a:lnTo>
                    <a:lnTo>
                      <a:pt x="48" y="70"/>
                    </a:lnTo>
                    <a:lnTo>
                      <a:pt x="50" y="70"/>
                    </a:lnTo>
                    <a:lnTo>
                      <a:pt x="52" y="223"/>
                    </a:lnTo>
                    <a:lnTo>
                      <a:pt x="53" y="165"/>
                    </a:lnTo>
                    <a:lnTo>
                      <a:pt x="55" y="58"/>
                    </a:lnTo>
                    <a:lnTo>
                      <a:pt x="57" y="117"/>
                    </a:lnTo>
                    <a:lnTo>
                      <a:pt x="59" y="82"/>
                    </a:lnTo>
                    <a:lnTo>
                      <a:pt x="60" y="82"/>
                    </a:lnTo>
                    <a:lnTo>
                      <a:pt x="62" y="247"/>
                    </a:lnTo>
                    <a:lnTo>
                      <a:pt x="64" y="58"/>
                    </a:lnTo>
                    <a:lnTo>
                      <a:pt x="65" y="106"/>
                    </a:lnTo>
                    <a:lnTo>
                      <a:pt x="67" y="0"/>
                    </a:lnTo>
                    <a:lnTo>
                      <a:pt x="69" y="200"/>
                    </a:lnTo>
                    <a:lnTo>
                      <a:pt x="71" y="165"/>
                    </a:lnTo>
                    <a:lnTo>
                      <a:pt x="72" y="117"/>
                    </a:lnTo>
                    <a:lnTo>
                      <a:pt x="74" y="165"/>
                    </a:lnTo>
                    <a:lnTo>
                      <a:pt x="76" y="176"/>
                    </a:lnTo>
                    <a:lnTo>
                      <a:pt x="78" y="259"/>
                    </a:lnTo>
                    <a:lnTo>
                      <a:pt x="79" y="176"/>
                    </a:lnTo>
                    <a:lnTo>
                      <a:pt x="81" y="94"/>
                    </a:lnTo>
                    <a:lnTo>
                      <a:pt x="83" y="223"/>
                    </a:lnTo>
                    <a:lnTo>
                      <a:pt x="84" y="70"/>
                    </a:lnTo>
                    <a:lnTo>
                      <a:pt x="86" y="176"/>
                    </a:lnTo>
                    <a:lnTo>
                      <a:pt x="88" y="0"/>
                    </a:lnTo>
                    <a:lnTo>
                      <a:pt x="89" y="82"/>
                    </a:lnTo>
                    <a:lnTo>
                      <a:pt x="91" y="188"/>
                    </a:lnTo>
                    <a:lnTo>
                      <a:pt x="93" y="212"/>
                    </a:lnTo>
                    <a:lnTo>
                      <a:pt x="94" y="270"/>
                    </a:lnTo>
                    <a:lnTo>
                      <a:pt x="96" y="212"/>
                    </a:lnTo>
                    <a:lnTo>
                      <a:pt x="98" y="305"/>
                    </a:lnTo>
                    <a:lnTo>
                      <a:pt x="100" y="223"/>
                    </a:lnTo>
                    <a:lnTo>
                      <a:pt x="102" y="176"/>
                    </a:lnTo>
                    <a:lnTo>
                      <a:pt x="103" y="282"/>
                    </a:lnTo>
                    <a:lnTo>
                      <a:pt x="105" y="153"/>
                    </a:lnTo>
                    <a:lnTo>
                      <a:pt x="107" y="235"/>
                    </a:lnTo>
                    <a:lnTo>
                      <a:pt x="108" y="329"/>
                    </a:lnTo>
                    <a:lnTo>
                      <a:pt x="110" y="305"/>
                    </a:lnTo>
                  </a:path>
                </a:pathLst>
              </a:custGeom>
              <a:noFill/>
              <a:ln w="12700" cap="rnd" cmpd="sng">
                <a:solidFill>
                  <a:schemeClr val="tx2"/>
                </a:solidFill>
                <a:prstDash val="solid"/>
                <a:round/>
                <a:headEnd type="none" w="med" len="med"/>
                <a:tailEnd type="none" w="med" len="med"/>
              </a:ln>
            </p:spPr>
            <p:txBody>
              <a:bodyPr/>
              <a:lstStyle/>
              <a:p>
                <a:endParaRPr lang="en-US"/>
              </a:p>
            </p:txBody>
          </p:sp>
          <p:sp>
            <p:nvSpPr>
              <p:cNvPr id="50273" name="Freeform 286"/>
              <p:cNvSpPr>
                <a:spLocks/>
              </p:cNvSpPr>
              <p:nvPr/>
            </p:nvSpPr>
            <p:spPr bwMode="auto">
              <a:xfrm>
                <a:off x="5133" y="3273"/>
                <a:ext cx="110" cy="365"/>
              </a:xfrm>
              <a:custGeom>
                <a:avLst/>
                <a:gdLst>
                  <a:gd name="T0" fmla="*/ 2 w 110"/>
                  <a:gd name="T1" fmla="*/ 117 h 365"/>
                  <a:gd name="T2" fmla="*/ 5 w 110"/>
                  <a:gd name="T3" fmla="*/ 82 h 365"/>
                  <a:gd name="T4" fmla="*/ 9 w 110"/>
                  <a:gd name="T5" fmla="*/ 0 h 365"/>
                  <a:gd name="T6" fmla="*/ 12 w 110"/>
                  <a:gd name="T7" fmla="*/ 82 h 365"/>
                  <a:gd name="T8" fmla="*/ 15 w 110"/>
                  <a:gd name="T9" fmla="*/ 223 h 365"/>
                  <a:gd name="T10" fmla="*/ 19 w 110"/>
                  <a:gd name="T11" fmla="*/ 153 h 365"/>
                  <a:gd name="T12" fmla="*/ 22 w 110"/>
                  <a:gd name="T13" fmla="*/ 164 h 365"/>
                  <a:gd name="T14" fmla="*/ 26 w 110"/>
                  <a:gd name="T15" fmla="*/ 176 h 365"/>
                  <a:gd name="T16" fmla="*/ 29 w 110"/>
                  <a:gd name="T17" fmla="*/ 187 h 365"/>
                  <a:gd name="T18" fmla="*/ 32 w 110"/>
                  <a:gd name="T19" fmla="*/ 199 h 365"/>
                  <a:gd name="T20" fmla="*/ 36 w 110"/>
                  <a:gd name="T21" fmla="*/ 141 h 365"/>
                  <a:gd name="T22" fmla="*/ 39 w 110"/>
                  <a:gd name="T23" fmla="*/ 258 h 365"/>
                  <a:gd name="T24" fmla="*/ 42 w 110"/>
                  <a:gd name="T25" fmla="*/ 235 h 365"/>
                  <a:gd name="T26" fmla="*/ 46 w 110"/>
                  <a:gd name="T27" fmla="*/ 270 h 365"/>
                  <a:gd name="T28" fmla="*/ 50 w 110"/>
                  <a:gd name="T29" fmla="*/ 211 h 365"/>
                  <a:gd name="T30" fmla="*/ 53 w 110"/>
                  <a:gd name="T31" fmla="*/ 293 h 365"/>
                  <a:gd name="T32" fmla="*/ 56 w 110"/>
                  <a:gd name="T33" fmla="*/ 282 h 365"/>
                  <a:gd name="T34" fmla="*/ 60 w 110"/>
                  <a:gd name="T35" fmla="*/ 223 h 365"/>
                  <a:gd name="T36" fmla="*/ 63 w 110"/>
                  <a:gd name="T37" fmla="*/ 223 h 365"/>
                  <a:gd name="T38" fmla="*/ 67 w 110"/>
                  <a:gd name="T39" fmla="*/ 340 h 365"/>
                  <a:gd name="T40" fmla="*/ 70 w 110"/>
                  <a:gd name="T41" fmla="*/ 317 h 365"/>
                  <a:gd name="T42" fmla="*/ 73 w 110"/>
                  <a:gd name="T43" fmla="*/ 305 h 365"/>
                  <a:gd name="T44" fmla="*/ 77 w 110"/>
                  <a:gd name="T45" fmla="*/ 329 h 365"/>
                  <a:gd name="T46" fmla="*/ 80 w 110"/>
                  <a:gd name="T47" fmla="*/ 317 h 365"/>
                  <a:gd name="T48" fmla="*/ 84 w 110"/>
                  <a:gd name="T49" fmla="*/ 282 h 365"/>
                  <a:gd name="T50" fmla="*/ 87 w 110"/>
                  <a:gd name="T51" fmla="*/ 317 h 365"/>
                  <a:gd name="T52" fmla="*/ 90 w 110"/>
                  <a:gd name="T53" fmla="*/ 317 h 365"/>
                  <a:gd name="T54" fmla="*/ 94 w 110"/>
                  <a:gd name="T55" fmla="*/ 317 h 365"/>
                  <a:gd name="T56" fmla="*/ 97 w 110"/>
                  <a:gd name="T57" fmla="*/ 340 h 365"/>
                  <a:gd name="T58" fmla="*/ 101 w 110"/>
                  <a:gd name="T59" fmla="*/ 364 h 365"/>
                  <a:gd name="T60" fmla="*/ 104 w 110"/>
                  <a:gd name="T61" fmla="*/ 340 h 365"/>
                  <a:gd name="T62" fmla="*/ 107 w 110"/>
                  <a:gd name="T63" fmla="*/ 329 h 3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365"/>
                  <a:gd name="T98" fmla="*/ 110 w 110"/>
                  <a:gd name="T99" fmla="*/ 365 h 3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365">
                    <a:moveTo>
                      <a:pt x="0" y="129"/>
                    </a:moveTo>
                    <a:lnTo>
                      <a:pt x="2" y="117"/>
                    </a:lnTo>
                    <a:lnTo>
                      <a:pt x="4" y="82"/>
                    </a:lnTo>
                    <a:lnTo>
                      <a:pt x="5" y="82"/>
                    </a:lnTo>
                    <a:lnTo>
                      <a:pt x="7" y="141"/>
                    </a:lnTo>
                    <a:lnTo>
                      <a:pt x="9" y="0"/>
                    </a:lnTo>
                    <a:lnTo>
                      <a:pt x="10" y="35"/>
                    </a:lnTo>
                    <a:lnTo>
                      <a:pt x="12" y="82"/>
                    </a:lnTo>
                    <a:lnTo>
                      <a:pt x="14" y="117"/>
                    </a:lnTo>
                    <a:lnTo>
                      <a:pt x="15" y="223"/>
                    </a:lnTo>
                    <a:lnTo>
                      <a:pt x="17" y="129"/>
                    </a:lnTo>
                    <a:lnTo>
                      <a:pt x="19" y="153"/>
                    </a:lnTo>
                    <a:lnTo>
                      <a:pt x="20" y="129"/>
                    </a:lnTo>
                    <a:lnTo>
                      <a:pt x="22" y="164"/>
                    </a:lnTo>
                    <a:lnTo>
                      <a:pt x="24" y="82"/>
                    </a:lnTo>
                    <a:lnTo>
                      <a:pt x="26" y="176"/>
                    </a:lnTo>
                    <a:lnTo>
                      <a:pt x="27" y="176"/>
                    </a:lnTo>
                    <a:lnTo>
                      <a:pt x="29" y="187"/>
                    </a:lnTo>
                    <a:lnTo>
                      <a:pt x="31" y="211"/>
                    </a:lnTo>
                    <a:lnTo>
                      <a:pt x="32" y="199"/>
                    </a:lnTo>
                    <a:lnTo>
                      <a:pt x="34" y="117"/>
                    </a:lnTo>
                    <a:lnTo>
                      <a:pt x="36" y="141"/>
                    </a:lnTo>
                    <a:lnTo>
                      <a:pt x="37" y="246"/>
                    </a:lnTo>
                    <a:lnTo>
                      <a:pt x="39" y="258"/>
                    </a:lnTo>
                    <a:lnTo>
                      <a:pt x="41" y="235"/>
                    </a:lnTo>
                    <a:lnTo>
                      <a:pt x="42" y="235"/>
                    </a:lnTo>
                    <a:lnTo>
                      <a:pt x="45" y="117"/>
                    </a:lnTo>
                    <a:lnTo>
                      <a:pt x="46" y="270"/>
                    </a:lnTo>
                    <a:lnTo>
                      <a:pt x="48" y="211"/>
                    </a:lnTo>
                    <a:lnTo>
                      <a:pt x="50" y="211"/>
                    </a:lnTo>
                    <a:lnTo>
                      <a:pt x="51" y="317"/>
                    </a:lnTo>
                    <a:lnTo>
                      <a:pt x="53" y="293"/>
                    </a:lnTo>
                    <a:lnTo>
                      <a:pt x="55" y="223"/>
                    </a:lnTo>
                    <a:lnTo>
                      <a:pt x="56" y="282"/>
                    </a:lnTo>
                    <a:lnTo>
                      <a:pt x="58" y="246"/>
                    </a:lnTo>
                    <a:lnTo>
                      <a:pt x="60" y="223"/>
                    </a:lnTo>
                    <a:lnTo>
                      <a:pt x="62" y="223"/>
                    </a:lnTo>
                    <a:lnTo>
                      <a:pt x="63" y="223"/>
                    </a:lnTo>
                    <a:lnTo>
                      <a:pt x="65" y="270"/>
                    </a:lnTo>
                    <a:lnTo>
                      <a:pt x="67" y="340"/>
                    </a:lnTo>
                    <a:lnTo>
                      <a:pt x="68" y="270"/>
                    </a:lnTo>
                    <a:lnTo>
                      <a:pt x="70" y="317"/>
                    </a:lnTo>
                    <a:lnTo>
                      <a:pt x="72" y="305"/>
                    </a:lnTo>
                    <a:lnTo>
                      <a:pt x="73" y="305"/>
                    </a:lnTo>
                    <a:lnTo>
                      <a:pt x="75" y="329"/>
                    </a:lnTo>
                    <a:lnTo>
                      <a:pt x="77" y="329"/>
                    </a:lnTo>
                    <a:lnTo>
                      <a:pt x="78" y="305"/>
                    </a:lnTo>
                    <a:lnTo>
                      <a:pt x="80" y="317"/>
                    </a:lnTo>
                    <a:lnTo>
                      <a:pt x="82" y="329"/>
                    </a:lnTo>
                    <a:lnTo>
                      <a:pt x="84" y="282"/>
                    </a:lnTo>
                    <a:lnTo>
                      <a:pt x="85" y="305"/>
                    </a:lnTo>
                    <a:lnTo>
                      <a:pt x="87" y="317"/>
                    </a:lnTo>
                    <a:lnTo>
                      <a:pt x="89" y="329"/>
                    </a:lnTo>
                    <a:lnTo>
                      <a:pt x="90" y="317"/>
                    </a:lnTo>
                    <a:lnTo>
                      <a:pt x="92" y="317"/>
                    </a:lnTo>
                    <a:lnTo>
                      <a:pt x="94" y="317"/>
                    </a:lnTo>
                    <a:lnTo>
                      <a:pt x="96" y="293"/>
                    </a:lnTo>
                    <a:lnTo>
                      <a:pt x="97" y="340"/>
                    </a:lnTo>
                    <a:lnTo>
                      <a:pt x="99" y="305"/>
                    </a:lnTo>
                    <a:lnTo>
                      <a:pt x="101" y="364"/>
                    </a:lnTo>
                    <a:lnTo>
                      <a:pt x="102" y="364"/>
                    </a:lnTo>
                    <a:lnTo>
                      <a:pt x="104" y="340"/>
                    </a:lnTo>
                    <a:lnTo>
                      <a:pt x="106" y="329"/>
                    </a:lnTo>
                    <a:lnTo>
                      <a:pt x="107" y="329"/>
                    </a:lnTo>
                    <a:lnTo>
                      <a:pt x="109" y="340"/>
                    </a:lnTo>
                  </a:path>
                </a:pathLst>
              </a:custGeom>
              <a:noFill/>
              <a:ln w="12700" cap="rnd" cmpd="sng">
                <a:solidFill>
                  <a:schemeClr val="tx2"/>
                </a:solidFill>
                <a:prstDash val="solid"/>
                <a:round/>
                <a:headEnd type="none" w="med" len="med"/>
                <a:tailEnd type="none" w="med" len="med"/>
              </a:ln>
            </p:spPr>
            <p:txBody>
              <a:bodyPr/>
              <a:lstStyle/>
              <a:p>
                <a:endParaRPr lang="en-US"/>
              </a:p>
            </p:txBody>
          </p:sp>
          <p:sp>
            <p:nvSpPr>
              <p:cNvPr id="50274" name="Freeform 287"/>
              <p:cNvSpPr>
                <a:spLocks/>
              </p:cNvSpPr>
              <p:nvPr/>
            </p:nvSpPr>
            <p:spPr bwMode="auto">
              <a:xfrm>
                <a:off x="5242" y="3579"/>
                <a:ext cx="111" cy="59"/>
              </a:xfrm>
              <a:custGeom>
                <a:avLst/>
                <a:gdLst>
                  <a:gd name="T0" fmla="*/ 2 w 111"/>
                  <a:gd name="T1" fmla="*/ 58 h 59"/>
                  <a:gd name="T2" fmla="*/ 5 w 111"/>
                  <a:gd name="T3" fmla="*/ 23 h 59"/>
                  <a:gd name="T4" fmla="*/ 9 w 111"/>
                  <a:gd name="T5" fmla="*/ 35 h 59"/>
                  <a:gd name="T6" fmla="*/ 12 w 111"/>
                  <a:gd name="T7" fmla="*/ 0 h 59"/>
                  <a:gd name="T8" fmla="*/ 16 w 111"/>
                  <a:gd name="T9" fmla="*/ 35 h 59"/>
                  <a:gd name="T10" fmla="*/ 19 w 111"/>
                  <a:gd name="T11" fmla="*/ 58 h 59"/>
                  <a:gd name="T12" fmla="*/ 22 w 111"/>
                  <a:gd name="T13" fmla="*/ 35 h 59"/>
                  <a:gd name="T14" fmla="*/ 26 w 111"/>
                  <a:gd name="T15" fmla="*/ 58 h 59"/>
                  <a:gd name="T16" fmla="*/ 29 w 111"/>
                  <a:gd name="T17" fmla="*/ 35 h 59"/>
                  <a:gd name="T18" fmla="*/ 33 w 111"/>
                  <a:gd name="T19" fmla="*/ 46 h 59"/>
                  <a:gd name="T20" fmla="*/ 36 w 111"/>
                  <a:gd name="T21" fmla="*/ 35 h 59"/>
                  <a:gd name="T22" fmla="*/ 39 w 111"/>
                  <a:gd name="T23" fmla="*/ 46 h 59"/>
                  <a:gd name="T24" fmla="*/ 43 w 111"/>
                  <a:gd name="T25" fmla="*/ 58 h 59"/>
                  <a:gd name="T26" fmla="*/ 47 w 111"/>
                  <a:gd name="T27" fmla="*/ 35 h 59"/>
                  <a:gd name="T28" fmla="*/ 50 w 111"/>
                  <a:gd name="T29" fmla="*/ 35 h 59"/>
                  <a:gd name="T30" fmla="*/ 53 w 111"/>
                  <a:gd name="T31" fmla="*/ 35 h 59"/>
                  <a:gd name="T32" fmla="*/ 57 w 111"/>
                  <a:gd name="T33" fmla="*/ 58 h 59"/>
                  <a:gd name="T34" fmla="*/ 60 w 111"/>
                  <a:gd name="T35" fmla="*/ 58 h 59"/>
                  <a:gd name="T36" fmla="*/ 64 w 111"/>
                  <a:gd name="T37" fmla="*/ 46 h 59"/>
                  <a:gd name="T38" fmla="*/ 67 w 111"/>
                  <a:gd name="T39" fmla="*/ 58 h 59"/>
                  <a:gd name="T40" fmla="*/ 71 w 111"/>
                  <a:gd name="T41" fmla="*/ 58 h 59"/>
                  <a:gd name="T42" fmla="*/ 74 w 111"/>
                  <a:gd name="T43" fmla="*/ 58 h 59"/>
                  <a:gd name="T44" fmla="*/ 77 w 111"/>
                  <a:gd name="T45" fmla="*/ 58 h 59"/>
                  <a:gd name="T46" fmla="*/ 81 w 111"/>
                  <a:gd name="T47" fmla="*/ 58 h 59"/>
                  <a:gd name="T48" fmla="*/ 84 w 111"/>
                  <a:gd name="T49" fmla="*/ 58 h 59"/>
                  <a:gd name="T50" fmla="*/ 88 w 111"/>
                  <a:gd name="T51" fmla="*/ 58 h 59"/>
                  <a:gd name="T52" fmla="*/ 91 w 111"/>
                  <a:gd name="T53" fmla="*/ 58 h 59"/>
                  <a:gd name="T54" fmla="*/ 94 w 111"/>
                  <a:gd name="T55" fmla="*/ 58 h 59"/>
                  <a:gd name="T56" fmla="*/ 98 w 111"/>
                  <a:gd name="T57" fmla="*/ 35 h 59"/>
                  <a:gd name="T58" fmla="*/ 102 w 111"/>
                  <a:gd name="T59" fmla="*/ 58 h 59"/>
                  <a:gd name="T60" fmla="*/ 105 w 111"/>
                  <a:gd name="T61" fmla="*/ 58 h 59"/>
                  <a:gd name="T62" fmla="*/ 108 w 111"/>
                  <a:gd name="T63" fmla="*/ 58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59"/>
                  <a:gd name="T98" fmla="*/ 111 w 111"/>
                  <a:gd name="T99" fmla="*/ 59 h 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59">
                    <a:moveTo>
                      <a:pt x="0" y="35"/>
                    </a:moveTo>
                    <a:lnTo>
                      <a:pt x="2" y="58"/>
                    </a:lnTo>
                    <a:lnTo>
                      <a:pt x="3" y="46"/>
                    </a:lnTo>
                    <a:lnTo>
                      <a:pt x="5" y="23"/>
                    </a:lnTo>
                    <a:lnTo>
                      <a:pt x="7" y="23"/>
                    </a:lnTo>
                    <a:lnTo>
                      <a:pt x="9" y="35"/>
                    </a:lnTo>
                    <a:lnTo>
                      <a:pt x="10" y="23"/>
                    </a:lnTo>
                    <a:lnTo>
                      <a:pt x="12" y="0"/>
                    </a:lnTo>
                    <a:lnTo>
                      <a:pt x="14" y="58"/>
                    </a:lnTo>
                    <a:lnTo>
                      <a:pt x="16" y="35"/>
                    </a:lnTo>
                    <a:lnTo>
                      <a:pt x="17" y="58"/>
                    </a:lnTo>
                    <a:lnTo>
                      <a:pt x="19" y="58"/>
                    </a:lnTo>
                    <a:lnTo>
                      <a:pt x="21" y="23"/>
                    </a:lnTo>
                    <a:lnTo>
                      <a:pt x="22" y="35"/>
                    </a:lnTo>
                    <a:lnTo>
                      <a:pt x="24" y="46"/>
                    </a:lnTo>
                    <a:lnTo>
                      <a:pt x="26" y="58"/>
                    </a:lnTo>
                    <a:lnTo>
                      <a:pt x="27" y="35"/>
                    </a:lnTo>
                    <a:lnTo>
                      <a:pt x="29" y="35"/>
                    </a:lnTo>
                    <a:lnTo>
                      <a:pt x="31" y="58"/>
                    </a:lnTo>
                    <a:lnTo>
                      <a:pt x="33" y="46"/>
                    </a:lnTo>
                    <a:lnTo>
                      <a:pt x="34" y="58"/>
                    </a:lnTo>
                    <a:lnTo>
                      <a:pt x="36" y="35"/>
                    </a:lnTo>
                    <a:lnTo>
                      <a:pt x="38" y="46"/>
                    </a:lnTo>
                    <a:lnTo>
                      <a:pt x="39" y="46"/>
                    </a:lnTo>
                    <a:lnTo>
                      <a:pt x="41" y="46"/>
                    </a:lnTo>
                    <a:lnTo>
                      <a:pt x="43" y="58"/>
                    </a:lnTo>
                    <a:lnTo>
                      <a:pt x="45" y="58"/>
                    </a:lnTo>
                    <a:lnTo>
                      <a:pt x="47" y="35"/>
                    </a:lnTo>
                    <a:lnTo>
                      <a:pt x="48" y="58"/>
                    </a:lnTo>
                    <a:lnTo>
                      <a:pt x="50" y="35"/>
                    </a:lnTo>
                    <a:lnTo>
                      <a:pt x="52" y="58"/>
                    </a:lnTo>
                    <a:lnTo>
                      <a:pt x="53" y="35"/>
                    </a:lnTo>
                    <a:lnTo>
                      <a:pt x="55" y="58"/>
                    </a:lnTo>
                    <a:lnTo>
                      <a:pt x="57" y="58"/>
                    </a:lnTo>
                    <a:lnTo>
                      <a:pt x="58" y="58"/>
                    </a:lnTo>
                    <a:lnTo>
                      <a:pt x="60" y="58"/>
                    </a:lnTo>
                    <a:lnTo>
                      <a:pt x="62" y="46"/>
                    </a:lnTo>
                    <a:lnTo>
                      <a:pt x="64" y="46"/>
                    </a:lnTo>
                    <a:lnTo>
                      <a:pt x="65" y="58"/>
                    </a:lnTo>
                    <a:lnTo>
                      <a:pt x="67" y="58"/>
                    </a:lnTo>
                    <a:lnTo>
                      <a:pt x="69" y="58"/>
                    </a:lnTo>
                    <a:lnTo>
                      <a:pt x="71" y="58"/>
                    </a:lnTo>
                    <a:lnTo>
                      <a:pt x="72" y="58"/>
                    </a:lnTo>
                    <a:lnTo>
                      <a:pt x="74" y="58"/>
                    </a:lnTo>
                    <a:lnTo>
                      <a:pt x="76" y="58"/>
                    </a:lnTo>
                    <a:lnTo>
                      <a:pt x="77" y="58"/>
                    </a:lnTo>
                    <a:lnTo>
                      <a:pt x="79" y="58"/>
                    </a:lnTo>
                    <a:lnTo>
                      <a:pt x="81" y="58"/>
                    </a:lnTo>
                    <a:lnTo>
                      <a:pt x="82" y="58"/>
                    </a:lnTo>
                    <a:lnTo>
                      <a:pt x="84" y="58"/>
                    </a:lnTo>
                    <a:lnTo>
                      <a:pt x="86" y="58"/>
                    </a:lnTo>
                    <a:lnTo>
                      <a:pt x="88" y="58"/>
                    </a:lnTo>
                    <a:lnTo>
                      <a:pt x="89" y="58"/>
                    </a:lnTo>
                    <a:lnTo>
                      <a:pt x="91" y="58"/>
                    </a:lnTo>
                    <a:lnTo>
                      <a:pt x="93" y="58"/>
                    </a:lnTo>
                    <a:lnTo>
                      <a:pt x="94" y="58"/>
                    </a:lnTo>
                    <a:lnTo>
                      <a:pt x="96" y="58"/>
                    </a:lnTo>
                    <a:lnTo>
                      <a:pt x="98" y="35"/>
                    </a:lnTo>
                    <a:lnTo>
                      <a:pt x="100" y="58"/>
                    </a:lnTo>
                    <a:lnTo>
                      <a:pt x="102" y="58"/>
                    </a:lnTo>
                    <a:lnTo>
                      <a:pt x="103" y="58"/>
                    </a:lnTo>
                    <a:lnTo>
                      <a:pt x="105" y="58"/>
                    </a:lnTo>
                    <a:lnTo>
                      <a:pt x="107" y="46"/>
                    </a:lnTo>
                    <a:lnTo>
                      <a:pt x="108" y="58"/>
                    </a:lnTo>
                    <a:lnTo>
                      <a:pt x="110" y="58"/>
                    </a:lnTo>
                  </a:path>
                </a:pathLst>
              </a:custGeom>
              <a:noFill/>
              <a:ln w="12700" cap="rnd" cmpd="sng">
                <a:solidFill>
                  <a:schemeClr val="tx2"/>
                </a:solidFill>
                <a:prstDash val="solid"/>
                <a:round/>
                <a:headEnd type="none" w="med" len="med"/>
                <a:tailEnd type="none" w="med" len="med"/>
              </a:ln>
            </p:spPr>
            <p:txBody>
              <a:bodyPr/>
              <a:lstStyle/>
              <a:p>
                <a:endParaRPr lang="en-US"/>
              </a:p>
            </p:txBody>
          </p:sp>
          <p:sp>
            <p:nvSpPr>
              <p:cNvPr id="50275" name="Freeform 288"/>
              <p:cNvSpPr>
                <a:spLocks/>
              </p:cNvSpPr>
              <p:nvPr/>
            </p:nvSpPr>
            <p:spPr bwMode="auto">
              <a:xfrm>
                <a:off x="5352" y="3625"/>
                <a:ext cx="112" cy="13"/>
              </a:xfrm>
              <a:custGeom>
                <a:avLst/>
                <a:gdLst>
                  <a:gd name="T0" fmla="*/ 2 w 112"/>
                  <a:gd name="T1" fmla="*/ 12 h 13"/>
                  <a:gd name="T2" fmla="*/ 5 w 112"/>
                  <a:gd name="T3" fmla="*/ 12 h 13"/>
                  <a:gd name="T4" fmla="*/ 8 w 112"/>
                  <a:gd name="T5" fmla="*/ 12 h 13"/>
                  <a:gd name="T6" fmla="*/ 12 w 112"/>
                  <a:gd name="T7" fmla="*/ 12 h 13"/>
                  <a:gd name="T8" fmla="*/ 16 w 112"/>
                  <a:gd name="T9" fmla="*/ 12 h 13"/>
                  <a:gd name="T10" fmla="*/ 19 w 112"/>
                  <a:gd name="T11" fmla="*/ 12 h 13"/>
                  <a:gd name="T12" fmla="*/ 22 w 112"/>
                  <a:gd name="T13" fmla="*/ 12 h 13"/>
                  <a:gd name="T14" fmla="*/ 26 w 112"/>
                  <a:gd name="T15" fmla="*/ 12 h 13"/>
                  <a:gd name="T16" fmla="*/ 30 w 112"/>
                  <a:gd name="T17" fmla="*/ 12 h 13"/>
                  <a:gd name="T18" fmla="*/ 33 w 112"/>
                  <a:gd name="T19" fmla="*/ 12 h 13"/>
                  <a:gd name="T20" fmla="*/ 36 w 112"/>
                  <a:gd name="T21" fmla="*/ 12 h 13"/>
                  <a:gd name="T22" fmla="*/ 40 w 112"/>
                  <a:gd name="T23" fmla="*/ 12 h 13"/>
                  <a:gd name="T24" fmla="*/ 43 w 112"/>
                  <a:gd name="T25" fmla="*/ 12 h 13"/>
                  <a:gd name="T26" fmla="*/ 47 w 112"/>
                  <a:gd name="T27" fmla="*/ 12 h 13"/>
                  <a:gd name="T28" fmla="*/ 50 w 112"/>
                  <a:gd name="T29" fmla="*/ 12 h 13"/>
                  <a:gd name="T30" fmla="*/ 54 w 112"/>
                  <a:gd name="T31" fmla="*/ 12 h 13"/>
                  <a:gd name="T32" fmla="*/ 57 w 112"/>
                  <a:gd name="T33" fmla="*/ 12 h 13"/>
                  <a:gd name="T34" fmla="*/ 61 w 112"/>
                  <a:gd name="T35" fmla="*/ 12 h 13"/>
                  <a:gd name="T36" fmla="*/ 64 w 112"/>
                  <a:gd name="T37" fmla="*/ 12 h 13"/>
                  <a:gd name="T38" fmla="*/ 67 w 112"/>
                  <a:gd name="T39" fmla="*/ 12 h 13"/>
                  <a:gd name="T40" fmla="*/ 71 w 112"/>
                  <a:gd name="T41" fmla="*/ 12 h 13"/>
                  <a:gd name="T42" fmla="*/ 75 w 112"/>
                  <a:gd name="T43" fmla="*/ 12 h 13"/>
                  <a:gd name="T44" fmla="*/ 78 w 112"/>
                  <a:gd name="T45" fmla="*/ 12 h 13"/>
                  <a:gd name="T46" fmla="*/ 81 w 112"/>
                  <a:gd name="T47" fmla="*/ 12 h 13"/>
                  <a:gd name="T48" fmla="*/ 85 w 112"/>
                  <a:gd name="T49" fmla="*/ 12 h 13"/>
                  <a:gd name="T50" fmla="*/ 89 w 112"/>
                  <a:gd name="T51" fmla="*/ 12 h 13"/>
                  <a:gd name="T52" fmla="*/ 92 w 112"/>
                  <a:gd name="T53" fmla="*/ 12 h 13"/>
                  <a:gd name="T54" fmla="*/ 95 w 112"/>
                  <a:gd name="T55" fmla="*/ 12 h 13"/>
                  <a:gd name="T56" fmla="*/ 99 w 112"/>
                  <a:gd name="T57" fmla="*/ 12 h 13"/>
                  <a:gd name="T58" fmla="*/ 102 w 112"/>
                  <a:gd name="T59" fmla="*/ 12 h 13"/>
                  <a:gd name="T60" fmla="*/ 105 w 112"/>
                  <a:gd name="T61" fmla="*/ 12 h 13"/>
                  <a:gd name="T62" fmla="*/ 109 w 112"/>
                  <a:gd name="T63" fmla="*/ 12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13"/>
                  <a:gd name="T98" fmla="*/ 112 w 112"/>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13">
                    <a:moveTo>
                      <a:pt x="0" y="12"/>
                    </a:moveTo>
                    <a:lnTo>
                      <a:pt x="2" y="12"/>
                    </a:lnTo>
                    <a:lnTo>
                      <a:pt x="3" y="12"/>
                    </a:lnTo>
                    <a:lnTo>
                      <a:pt x="5" y="12"/>
                    </a:lnTo>
                    <a:lnTo>
                      <a:pt x="7" y="12"/>
                    </a:lnTo>
                    <a:lnTo>
                      <a:pt x="8" y="12"/>
                    </a:lnTo>
                    <a:lnTo>
                      <a:pt x="10" y="12"/>
                    </a:lnTo>
                    <a:lnTo>
                      <a:pt x="12" y="12"/>
                    </a:lnTo>
                    <a:lnTo>
                      <a:pt x="14" y="0"/>
                    </a:lnTo>
                    <a:lnTo>
                      <a:pt x="16" y="12"/>
                    </a:lnTo>
                    <a:lnTo>
                      <a:pt x="17" y="12"/>
                    </a:lnTo>
                    <a:lnTo>
                      <a:pt x="19" y="12"/>
                    </a:lnTo>
                    <a:lnTo>
                      <a:pt x="21" y="12"/>
                    </a:lnTo>
                    <a:lnTo>
                      <a:pt x="22" y="12"/>
                    </a:lnTo>
                    <a:lnTo>
                      <a:pt x="24" y="0"/>
                    </a:lnTo>
                    <a:lnTo>
                      <a:pt x="26" y="12"/>
                    </a:lnTo>
                    <a:lnTo>
                      <a:pt x="28" y="12"/>
                    </a:lnTo>
                    <a:lnTo>
                      <a:pt x="30" y="12"/>
                    </a:lnTo>
                    <a:lnTo>
                      <a:pt x="31" y="12"/>
                    </a:lnTo>
                    <a:lnTo>
                      <a:pt x="33" y="12"/>
                    </a:lnTo>
                    <a:lnTo>
                      <a:pt x="35" y="12"/>
                    </a:lnTo>
                    <a:lnTo>
                      <a:pt x="36" y="12"/>
                    </a:lnTo>
                    <a:lnTo>
                      <a:pt x="38" y="12"/>
                    </a:lnTo>
                    <a:lnTo>
                      <a:pt x="40" y="12"/>
                    </a:lnTo>
                    <a:lnTo>
                      <a:pt x="42" y="12"/>
                    </a:lnTo>
                    <a:lnTo>
                      <a:pt x="43" y="12"/>
                    </a:lnTo>
                    <a:lnTo>
                      <a:pt x="45" y="12"/>
                    </a:lnTo>
                    <a:lnTo>
                      <a:pt x="47" y="12"/>
                    </a:lnTo>
                    <a:lnTo>
                      <a:pt x="49" y="12"/>
                    </a:lnTo>
                    <a:lnTo>
                      <a:pt x="50" y="12"/>
                    </a:lnTo>
                    <a:lnTo>
                      <a:pt x="52" y="12"/>
                    </a:lnTo>
                    <a:lnTo>
                      <a:pt x="54" y="12"/>
                    </a:lnTo>
                    <a:lnTo>
                      <a:pt x="56" y="12"/>
                    </a:lnTo>
                    <a:lnTo>
                      <a:pt x="57" y="12"/>
                    </a:lnTo>
                    <a:lnTo>
                      <a:pt x="59" y="12"/>
                    </a:lnTo>
                    <a:lnTo>
                      <a:pt x="61" y="12"/>
                    </a:lnTo>
                    <a:lnTo>
                      <a:pt x="62" y="12"/>
                    </a:lnTo>
                    <a:lnTo>
                      <a:pt x="64" y="12"/>
                    </a:lnTo>
                    <a:lnTo>
                      <a:pt x="66" y="12"/>
                    </a:lnTo>
                    <a:lnTo>
                      <a:pt x="67" y="12"/>
                    </a:lnTo>
                    <a:lnTo>
                      <a:pt x="69" y="12"/>
                    </a:lnTo>
                    <a:lnTo>
                      <a:pt x="71" y="12"/>
                    </a:lnTo>
                    <a:lnTo>
                      <a:pt x="73" y="12"/>
                    </a:lnTo>
                    <a:lnTo>
                      <a:pt x="75" y="12"/>
                    </a:lnTo>
                    <a:lnTo>
                      <a:pt x="76" y="12"/>
                    </a:lnTo>
                    <a:lnTo>
                      <a:pt x="78" y="12"/>
                    </a:lnTo>
                    <a:lnTo>
                      <a:pt x="80" y="12"/>
                    </a:lnTo>
                    <a:lnTo>
                      <a:pt x="81" y="12"/>
                    </a:lnTo>
                    <a:lnTo>
                      <a:pt x="83" y="12"/>
                    </a:lnTo>
                    <a:lnTo>
                      <a:pt x="85" y="12"/>
                    </a:lnTo>
                    <a:lnTo>
                      <a:pt x="87" y="12"/>
                    </a:lnTo>
                    <a:lnTo>
                      <a:pt x="89" y="12"/>
                    </a:lnTo>
                    <a:lnTo>
                      <a:pt x="90" y="12"/>
                    </a:lnTo>
                    <a:lnTo>
                      <a:pt x="92" y="12"/>
                    </a:lnTo>
                    <a:lnTo>
                      <a:pt x="94" y="12"/>
                    </a:lnTo>
                    <a:lnTo>
                      <a:pt x="95" y="12"/>
                    </a:lnTo>
                    <a:lnTo>
                      <a:pt x="97" y="12"/>
                    </a:lnTo>
                    <a:lnTo>
                      <a:pt x="99" y="12"/>
                    </a:lnTo>
                    <a:lnTo>
                      <a:pt x="100" y="12"/>
                    </a:lnTo>
                    <a:lnTo>
                      <a:pt x="102" y="12"/>
                    </a:lnTo>
                    <a:lnTo>
                      <a:pt x="104" y="12"/>
                    </a:lnTo>
                    <a:lnTo>
                      <a:pt x="105" y="12"/>
                    </a:lnTo>
                    <a:lnTo>
                      <a:pt x="108" y="12"/>
                    </a:lnTo>
                    <a:lnTo>
                      <a:pt x="109" y="12"/>
                    </a:lnTo>
                    <a:lnTo>
                      <a:pt x="111" y="12"/>
                    </a:lnTo>
                  </a:path>
                </a:pathLst>
              </a:custGeom>
              <a:noFill/>
              <a:ln w="12700" cap="rnd" cmpd="sng">
                <a:solidFill>
                  <a:schemeClr val="tx2"/>
                </a:solidFill>
                <a:prstDash val="solid"/>
                <a:round/>
                <a:headEnd type="none" w="med" len="med"/>
                <a:tailEnd type="none" w="med" len="med"/>
              </a:ln>
            </p:spPr>
            <p:txBody>
              <a:bodyPr/>
              <a:lstStyle/>
              <a:p>
                <a:endParaRPr lang="en-US"/>
              </a:p>
            </p:txBody>
          </p:sp>
          <p:sp>
            <p:nvSpPr>
              <p:cNvPr id="50276" name="Freeform 289"/>
              <p:cNvSpPr>
                <a:spLocks/>
              </p:cNvSpPr>
              <p:nvPr/>
            </p:nvSpPr>
            <p:spPr bwMode="auto">
              <a:xfrm>
                <a:off x="5463" y="3637"/>
                <a:ext cx="111" cy="1"/>
              </a:xfrm>
              <a:custGeom>
                <a:avLst/>
                <a:gdLst>
                  <a:gd name="T0" fmla="*/ 2 w 111"/>
                  <a:gd name="T1" fmla="*/ 0 h 1"/>
                  <a:gd name="T2" fmla="*/ 5 w 111"/>
                  <a:gd name="T3" fmla="*/ 0 h 1"/>
                  <a:gd name="T4" fmla="*/ 8 w 111"/>
                  <a:gd name="T5" fmla="*/ 0 h 1"/>
                  <a:gd name="T6" fmla="*/ 12 w 111"/>
                  <a:gd name="T7" fmla="*/ 0 h 1"/>
                  <a:gd name="T8" fmla="*/ 16 w 111"/>
                  <a:gd name="T9" fmla="*/ 0 h 1"/>
                  <a:gd name="T10" fmla="*/ 19 w 111"/>
                  <a:gd name="T11" fmla="*/ 0 h 1"/>
                  <a:gd name="T12" fmla="*/ 22 w 111"/>
                  <a:gd name="T13" fmla="*/ 0 h 1"/>
                  <a:gd name="T14" fmla="*/ 26 w 111"/>
                  <a:gd name="T15" fmla="*/ 0 h 1"/>
                  <a:gd name="T16" fmla="*/ 29 w 111"/>
                  <a:gd name="T17" fmla="*/ 0 h 1"/>
                  <a:gd name="T18" fmla="*/ 33 w 111"/>
                  <a:gd name="T19" fmla="*/ 0 h 1"/>
                  <a:gd name="T20" fmla="*/ 36 w 111"/>
                  <a:gd name="T21" fmla="*/ 0 h 1"/>
                  <a:gd name="T22" fmla="*/ 39 w 111"/>
                  <a:gd name="T23" fmla="*/ 0 h 1"/>
                  <a:gd name="T24" fmla="*/ 43 w 111"/>
                  <a:gd name="T25" fmla="*/ 0 h 1"/>
                  <a:gd name="T26" fmla="*/ 46 w 111"/>
                  <a:gd name="T27" fmla="*/ 0 h 1"/>
                  <a:gd name="T28" fmla="*/ 50 w 111"/>
                  <a:gd name="T29" fmla="*/ 0 h 1"/>
                  <a:gd name="T30" fmla="*/ 53 w 111"/>
                  <a:gd name="T31" fmla="*/ 0 h 1"/>
                  <a:gd name="T32" fmla="*/ 57 w 111"/>
                  <a:gd name="T33" fmla="*/ 0 h 1"/>
                  <a:gd name="T34" fmla="*/ 60 w 111"/>
                  <a:gd name="T35" fmla="*/ 0 h 1"/>
                  <a:gd name="T36" fmla="*/ 63 w 111"/>
                  <a:gd name="T37" fmla="*/ 0 h 1"/>
                  <a:gd name="T38" fmla="*/ 67 w 111"/>
                  <a:gd name="T39" fmla="*/ 0 h 1"/>
                  <a:gd name="T40" fmla="*/ 71 w 111"/>
                  <a:gd name="T41" fmla="*/ 0 h 1"/>
                  <a:gd name="T42" fmla="*/ 74 w 111"/>
                  <a:gd name="T43" fmla="*/ 0 h 1"/>
                  <a:gd name="T44" fmla="*/ 77 w 111"/>
                  <a:gd name="T45" fmla="*/ 0 h 1"/>
                  <a:gd name="T46" fmla="*/ 81 w 111"/>
                  <a:gd name="T47" fmla="*/ 0 h 1"/>
                  <a:gd name="T48" fmla="*/ 84 w 111"/>
                  <a:gd name="T49" fmla="*/ 0 h 1"/>
                  <a:gd name="T50" fmla="*/ 88 w 111"/>
                  <a:gd name="T51" fmla="*/ 0 h 1"/>
                  <a:gd name="T52" fmla="*/ 91 w 111"/>
                  <a:gd name="T53" fmla="*/ 0 h 1"/>
                  <a:gd name="T54" fmla="*/ 94 w 111"/>
                  <a:gd name="T55" fmla="*/ 0 h 1"/>
                  <a:gd name="T56" fmla="*/ 98 w 111"/>
                  <a:gd name="T57" fmla="*/ 0 h 1"/>
                  <a:gd name="T58" fmla="*/ 101 w 111"/>
                  <a:gd name="T59" fmla="*/ 0 h 1"/>
                  <a:gd name="T60" fmla="*/ 105 w 111"/>
                  <a:gd name="T61" fmla="*/ 0 h 1"/>
                  <a:gd name="T62" fmla="*/ 108 w 111"/>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1"/>
                  <a:gd name="T98" fmla="*/ 111 w 111"/>
                  <a:gd name="T99" fmla="*/ 1 h 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1">
                    <a:moveTo>
                      <a:pt x="0" y="0"/>
                    </a:moveTo>
                    <a:lnTo>
                      <a:pt x="2" y="0"/>
                    </a:lnTo>
                    <a:lnTo>
                      <a:pt x="3" y="0"/>
                    </a:lnTo>
                    <a:lnTo>
                      <a:pt x="5" y="0"/>
                    </a:lnTo>
                    <a:lnTo>
                      <a:pt x="7" y="0"/>
                    </a:lnTo>
                    <a:lnTo>
                      <a:pt x="8" y="0"/>
                    </a:lnTo>
                    <a:lnTo>
                      <a:pt x="10" y="0"/>
                    </a:lnTo>
                    <a:lnTo>
                      <a:pt x="12" y="0"/>
                    </a:lnTo>
                    <a:lnTo>
                      <a:pt x="13" y="0"/>
                    </a:lnTo>
                    <a:lnTo>
                      <a:pt x="16" y="0"/>
                    </a:lnTo>
                    <a:lnTo>
                      <a:pt x="17" y="0"/>
                    </a:lnTo>
                    <a:lnTo>
                      <a:pt x="19" y="0"/>
                    </a:lnTo>
                    <a:lnTo>
                      <a:pt x="21" y="0"/>
                    </a:lnTo>
                    <a:lnTo>
                      <a:pt x="22" y="0"/>
                    </a:lnTo>
                    <a:lnTo>
                      <a:pt x="24" y="0"/>
                    </a:lnTo>
                    <a:lnTo>
                      <a:pt x="26" y="0"/>
                    </a:lnTo>
                    <a:lnTo>
                      <a:pt x="27" y="0"/>
                    </a:lnTo>
                    <a:lnTo>
                      <a:pt x="29" y="0"/>
                    </a:lnTo>
                    <a:lnTo>
                      <a:pt x="31" y="0"/>
                    </a:lnTo>
                    <a:lnTo>
                      <a:pt x="33" y="0"/>
                    </a:lnTo>
                    <a:lnTo>
                      <a:pt x="34" y="0"/>
                    </a:lnTo>
                    <a:lnTo>
                      <a:pt x="36" y="0"/>
                    </a:lnTo>
                    <a:lnTo>
                      <a:pt x="38" y="0"/>
                    </a:lnTo>
                    <a:lnTo>
                      <a:pt x="39" y="0"/>
                    </a:lnTo>
                    <a:lnTo>
                      <a:pt x="41" y="0"/>
                    </a:lnTo>
                    <a:lnTo>
                      <a:pt x="43" y="0"/>
                    </a:lnTo>
                    <a:lnTo>
                      <a:pt x="45" y="0"/>
                    </a:lnTo>
                    <a:lnTo>
                      <a:pt x="46" y="0"/>
                    </a:lnTo>
                    <a:lnTo>
                      <a:pt x="48" y="0"/>
                    </a:lnTo>
                    <a:lnTo>
                      <a:pt x="50" y="0"/>
                    </a:lnTo>
                    <a:lnTo>
                      <a:pt x="51" y="0"/>
                    </a:lnTo>
                    <a:lnTo>
                      <a:pt x="53" y="0"/>
                    </a:lnTo>
                    <a:lnTo>
                      <a:pt x="55" y="0"/>
                    </a:lnTo>
                    <a:lnTo>
                      <a:pt x="57" y="0"/>
                    </a:lnTo>
                    <a:lnTo>
                      <a:pt x="58" y="0"/>
                    </a:lnTo>
                    <a:lnTo>
                      <a:pt x="60" y="0"/>
                    </a:lnTo>
                    <a:lnTo>
                      <a:pt x="62" y="0"/>
                    </a:lnTo>
                    <a:lnTo>
                      <a:pt x="63" y="0"/>
                    </a:lnTo>
                    <a:lnTo>
                      <a:pt x="65" y="0"/>
                    </a:lnTo>
                    <a:lnTo>
                      <a:pt x="67" y="0"/>
                    </a:lnTo>
                    <a:lnTo>
                      <a:pt x="69" y="0"/>
                    </a:lnTo>
                    <a:lnTo>
                      <a:pt x="71" y="0"/>
                    </a:lnTo>
                    <a:lnTo>
                      <a:pt x="72" y="0"/>
                    </a:lnTo>
                    <a:lnTo>
                      <a:pt x="74" y="0"/>
                    </a:lnTo>
                    <a:lnTo>
                      <a:pt x="76" y="0"/>
                    </a:lnTo>
                    <a:lnTo>
                      <a:pt x="77" y="0"/>
                    </a:lnTo>
                    <a:lnTo>
                      <a:pt x="79" y="0"/>
                    </a:lnTo>
                    <a:lnTo>
                      <a:pt x="81" y="0"/>
                    </a:lnTo>
                    <a:lnTo>
                      <a:pt x="82" y="0"/>
                    </a:lnTo>
                    <a:lnTo>
                      <a:pt x="84" y="0"/>
                    </a:lnTo>
                    <a:lnTo>
                      <a:pt x="86" y="0"/>
                    </a:lnTo>
                    <a:lnTo>
                      <a:pt x="88" y="0"/>
                    </a:lnTo>
                    <a:lnTo>
                      <a:pt x="89" y="0"/>
                    </a:lnTo>
                    <a:lnTo>
                      <a:pt x="91" y="0"/>
                    </a:lnTo>
                    <a:lnTo>
                      <a:pt x="93" y="0"/>
                    </a:lnTo>
                    <a:lnTo>
                      <a:pt x="94" y="0"/>
                    </a:lnTo>
                    <a:lnTo>
                      <a:pt x="96" y="0"/>
                    </a:lnTo>
                    <a:lnTo>
                      <a:pt x="98" y="0"/>
                    </a:lnTo>
                    <a:lnTo>
                      <a:pt x="100" y="0"/>
                    </a:lnTo>
                    <a:lnTo>
                      <a:pt x="101" y="0"/>
                    </a:lnTo>
                    <a:lnTo>
                      <a:pt x="103" y="0"/>
                    </a:lnTo>
                    <a:lnTo>
                      <a:pt x="105" y="0"/>
                    </a:lnTo>
                    <a:lnTo>
                      <a:pt x="106" y="0"/>
                    </a:lnTo>
                    <a:lnTo>
                      <a:pt x="108" y="0"/>
                    </a:lnTo>
                    <a:lnTo>
                      <a:pt x="110" y="0"/>
                    </a:lnTo>
                  </a:path>
                </a:pathLst>
              </a:custGeom>
              <a:noFill/>
              <a:ln w="12700" cap="rnd" cmpd="sng">
                <a:solidFill>
                  <a:schemeClr val="tx2"/>
                </a:solidFill>
                <a:prstDash val="solid"/>
                <a:round/>
                <a:headEnd type="none" w="med" len="med"/>
                <a:tailEnd type="none" w="med" len="med"/>
              </a:ln>
            </p:spPr>
            <p:txBody>
              <a:bodyPr/>
              <a:lstStyle/>
              <a:p>
                <a:endParaRPr lang="en-US"/>
              </a:p>
            </p:txBody>
          </p:sp>
        </p:grpSp>
        <p:sp>
          <p:nvSpPr>
            <p:cNvPr id="50257" name="Rectangle 290"/>
            <p:cNvSpPr>
              <a:spLocks noChangeArrowheads="1"/>
            </p:cNvSpPr>
            <p:nvPr/>
          </p:nvSpPr>
          <p:spPr bwMode="auto">
            <a:xfrm>
              <a:off x="3751" y="3609"/>
              <a:ext cx="102" cy="90"/>
            </a:xfrm>
            <a:prstGeom prst="rect">
              <a:avLst/>
            </a:prstGeom>
            <a:noFill/>
            <a:ln w="12700">
              <a:noFill/>
              <a:miter lim="800000"/>
              <a:headEnd/>
              <a:tailEnd/>
            </a:ln>
          </p:spPr>
          <p:txBody>
            <a:bodyPr lIns="39688" tIns="19050" rIns="39688" bIns="19050">
              <a:spAutoFit/>
            </a:bodyPr>
            <a:lstStyle/>
            <a:p>
              <a:pPr algn="ctr" defTabSz="161925" eaLnBrk="0" hangingPunct="0"/>
              <a:r>
                <a:rPr lang="en-US" sz="700" b="1">
                  <a:solidFill>
                    <a:schemeClr val="tx2"/>
                  </a:solidFill>
                </a:rPr>
                <a:t>0</a:t>
              </a:r>
            </a:p>
          </p:txBody>
        </p:sp>
        <p:sp>
          <p:nvSpPr>
            <p:cNvPr id="50258" name="Rectangle 291"/>
            <p:cNvSpPr>
              <a:spLocks noChangeArrowheads="1"/>
            </p:cNvSpPr>
            <p:nvPr/>
          </p:nvSpPr>
          <p:spPr bwMode="auto">
            <a:xfrm>
              <a:off x="3736" y="3398"/>
              <a:ext cx="139" cy="92"/>
            </a:xfrm>
            <a:prstGeom prst="rect">
              <a:avLst/>
            </a:prstGeom>
            <a:noFill/>
            <a:ln w="12700">
              <a:noFill/>
              <a:miter lim="800000"/>
              <a:headEnd/>
              <a:tailEnd/>
            </a:ln>
          </p:spPr>
          <p:txBody>
            <a:bodyPr lIns="39688" tIns="19050" rIns="39688" bIns="19050">
              <a:spAutoFit/>
            </a:bodyPr>
            <a:lstStyle/>
            <a:p>
              <a:pPr algn="ctr" defTabSz="161925" eaLnBrk="0" hangingPunct="0"/>
              <a:r>
                <a:rPr lang="en-US" sz="700" b="1">
                  <a:solidFill>
                    <a:schemeClr val="tx2"/>
                  </a:solidFill>
                </a:rPr>
                <a:t>20</a:t>
              </a:r>
            </a:p>
          </p:txBody>
        </p:sp>
        <p:sp>
          <p:nvSpPr>
            <p:cNvPr id="50259" name="Rectangle 292"/>
            <p:cNvSpPr>
              <a:spLocks noChangeArrowheads="1"/>
            </p:cNvSpPr>
            <p:nvPr/>
          </p:nvSpPr>
          <p:spPr bwMode="auto">
            <a:xfrm>
              <a:off x="3736" y="3167"/>
              <a:ext cx="139" cy="91"/>
            </a:xfrm>
            <a:prstGeom prst="rect">
              <a:avLst/>
            </a:prstGeom>
            <a:noFill/>
            <a:ln w="12700">
              <a:noFill/>
              <a:miter lim="800000"/>
              <a:headEnd/>
              <a:tailEnd/>
            </a:ln>
          </p:spPr>
          <p:txBody>
            <a:bodyPr lIns="39688" tIns="19050" rIns="39688" bIns="19050">
              <a:spAutoFit/>
            </a:bodyPr>
            <a:lstStyle/>
            <a:p>
              <a:pPr algn="ctr" defTabSz="161925" eaLnBrk="0" hangingPunct="0"/>
              <a:r>
                <a:rPr lang="en-US" sz="700" b="1">
                  <a:solidFill>
                    <a:schemeClr val="tx2"/>
                  </a:solidFill>
                </a:rPr>
                <a:t>40</a:t>
              </a:r>
            </a:p>
          </p:txBody>
        </p:sp>
        <p:sp>
          <p:nvSpPr>
            <p:cNvPr id="50260" name="Rectangle 293"/>
            <p:cNvSpPr>
              <a:spLocks noChangeArrowheads="1"/>
            </p:cNvSpPr>
            <p:nvPr/>
          </p:nvSpPr>
          <p:spPr bwMode="auto">
            <a:xfrm>
              <a:off x="3736" y="2936"/>
              <a:ext cx="139" cy="91"/>
            </a:xfrm>
            <a:prstGeom prst="rect">
              <a:avLst/>
            </a:prstGeom>
            <a:noFill/>
            <a:ln w="12700">
              <a:noFill/>
              <a:miter lim="800000"/>
              <a:headEnd/>
              <a:tailEnd/>
            </a:ln>
          </p:spPr>
          <p:txBody>
            <a:bodyPr lIns="39688" tIns="19050" rIns="39688" bIns="19050">
              <a:spAutoFit/>
            </a:bodyPr>
            <a:lstStyle/>
            <a:p>
              <a:pPr algn="ctr" defTabSz="161925" eaLnBrk="0" hangingPunct="0"/>
              <a:r>
                <a:rPr lang="en-US" sz="700" b="1">
                  <a:solidFill>
                    <a:schemeClr val="tx2"/>
                  </a:solidFill>
                </a:rPr>
                <a:t>60</a:t>
              </a:r>
            </a:p>
          </p:txBody>
        </p:sp>
        <p:sp>
          <p:nvSpPr>
            <p:cNvPr id="50261" name="Rectangle 294"/>
            <p:cNvSpPr>
              <a:spLocks noChangeArrowheads="1"/>
            </p:cNvSpPr>
            <p:nvPr/>
          </p:nvSpPr>
          <p:spPr bwMode="auto">
            <a:xfrm rot="-5400000">
              <a:off x="3426" y="3135"/>
              <a:ext cx="596" cy="130"/>
            </a:xfrm>
            <a:prstGeom prst="rect">
              <a:avLst/>
            </a:prstGeom>
            <a:noFill/>
            <a:ln w="12700">
              <a:noFill/>
              <a:miter lim="800000"/>
              <a:headEnd/>
              <a:tailEnd/>
            </a:ln>
          </p:spPr>
          <p:txBody>
            <a:bodyPr lIns="39688" tIns="19050" rIns="39688" bIns="19050">
              <a:spAutoFit/>
            </a:bodyPr>
            <a:lstStyle/>
            <a:p>
              <a:pPr algn="ctr" defTabSz="161925" eaLnBrk="0" hangingPunct="0"/>
              <a:r>
                <a:rPr lang="en-US" sz="1100" b="1">
                  <a:solidFill>
                    <a:schemeClr val="tx2"/>
                  </a:solidFill>
                </a:rPr>
                <a:t>counts</a:t>
              </a:r>
            </a:p>
          </p:txBody>
        </p:sp>
        <p:sp>
          <p:nvSpPr>
            <p:cNvPr id="50262" name="Rectangle 295"/>
            <p:cNvSpPr>
              <a:spLocks noChangeArrowheads="1"/>
            </p:cNvSpPr>
            <p:nvPr/>
          </p:nvSpPr>
          <p:spPr bwMode="auto">
            <a:xfrm>
              <a:off x="4614" y="2823"/>
              <a:ext cx="879" cy="147"/>
            </a:xfrm>
            <a:prstGeom prst="rect">
              <a:avLst/>
            </a:prstGeom>
            <a:noFill/>
            <a:ln w="12700">
              <a:noFill/>
              <a:miter lim="800000"/>
              <a:headEnd/>
              <a:tailEnd/>
            </a:ln>
          </p:spPr>
          <p:txBody>
            <a:bodyPr wrap="none" lIns="65088" tIns="31750" rIns="65088" bIns="31750">
              <a:spAutoFit/>
            </a:bodyPr>
            <a:lstStyle/>
            <a:p>
              <a:pPr defTabSz="447675" eaLnBrk="0" hangingPunct="0"/>
              <a:r>
                <a:rPr lang="en-US" sz="1100">
                  <a:latin typeface="Times New Roman" pitchFamily="18" charset="0"/>
                </a:rPr>
                <a:t>PMA-stimulated PMN</a:t>
              </a:r>
            </a:p>
          </p:txBody>
        </p:sp>
        <p:sp>
          <p:nvSpPr>
            <p:cNvPr id="50263" name="Line 296"/>
            <p:cNvSpPr>
              <a:spLocks noChangeShapeType="1"/>
            </p:cNvSpPr>
            <p:nvPr/>
          </p:nvSpPr>
          <p:spPr bwMode="auto">
            <a:xfrm flipH="1">
              <a:off x="4724" y="2994"/>
              <a:ext cx="162" cy="238"/>
            </a:xfrm>
            <a:prstGeom prst="line">
              <a:avLst/>
            </a:prstGeom>
            <a:noFill/>
            <a:ln w="12700">
              <a:solidFill>
                <a:schemeClr val="tx1"/>
              </a:solidFill>
              <a:round/>
              <a:headEnd/>
              <a:tailEnd type="triangle" w="med" len="med"/>
            </a:ln>
          </p:spPr>
          <p:txBody>
            <a:bodyPr wrap="none" anchor="ctr"/>
            <a:lstStyle/>
            <a:p>
              <a:endParaRPr lang="en-US"/>
            </a:p>
          </p:txBody>
        </p:sp>
        <p:sp>
          <p:nvSpPr>
            <p:cNvPr id="50264" name="Rectangle 297"/>
            <p:cNvSpPr>
              <a:spLocks noChangeArrowheads="1"/>
            </p:cNvSpPr>
            <p:nvPr/>
          </p:nvSpPr>
          <p:spPr bwMode="auto">
            <a:xfrm>
              <a:off x="3839" y="2847"/>
              <a:ext cx="350" cy="146"/>
            </a:xfrm>
            <a:prstGeom prst="rect">
              <a:avLst/>
            </a:prstGeom>
            <a:noFill/>
            <a:ln w="12700">
              <a:noFill/>
              <a:miter lim="800000"/>
              <a:headEnd/>
              <a:tailEnd/>
            </a:ln>
          </p:spPr>
          <p:txBody>
            <a:bodyPr wrap="none" lIns="65088" tIns="31750" rIns="65088" bIns="31750">
              <a:spAutoFit/>
            </a:bodyPr>
            <a:lstStyle/>
            <a:p>
              <a:pPr defTabSz="447675" eaLnBrk="0" hangingPunct="0"/>
              <a:r>
                <a:rPr lang="en-US" sz="1100">
                  <a:latin typeface="Times New Roman" pitchFamily="18" charset="0"/>
                </a:rPr>
                <a:t>Control</a:t>
              </a:r>
            </a:p>
          </p:txBody>
        </p:sp>
        <p:sp>
          <p:nvSpPr>
            <p:cNvPr id="50265" name="Line 298"/>
            <p:cNvSpPr>
              <a:spLocks noChangeShapeType="1"/>
            </p:cNvSpPr>
            <p:nvPr/>
          </p:nvSpPr>
          <p:spPr bwMode="auto">
            <a:xfrm>
              <a:off x="4025" y="2977"/>
              <a:ext cx="103" cy="284"/>
            </a:xfrm>
            <a:prstGeom prst="line">
              <a:avLst/>
            </a:prstGeom>
            <a:noFill/>
            <a:ln w="12700">
              <a:solidFill>
                <a:schemeClr val="tx1"/>
              </a:solidFill>
              <a:round/>
              <a:headEnd/>
              <a:tailEnd type="triangle" w="med" len="med"/>
            </a:ln>
          </p:spPr>
          <p:txBody>
            <a:bodyPr wrap="none" anchor="ctr"/>
            <a:lstStyle/>
            <a:p>
              <a:endParaRPr lang="en-US"/>
            </a:p>
          </p:txBody>
        </p:sp>
        <p:sp>
          <p:nvSpPr>
            <p:cNvPr id="50266" name="Rectangle 299"/>
            <p:cNvSpPr>
              <a:spLocks noChangeArrowheads="1"/>
            </p:cNvSpPr>
            <p:nvPr/>
          </p:nvSpPr>
          <p:spPr bwMode="auto">
            <a:xfrm>
              <a:off x="3744" y="2736"/>
              <a:ext cx="126" cy="91"/>
            </a:xfrm>
            <a:prstGeom prst="rect">
              <a:avLst/>
            </a:prstGeom>
            <a:noFill/>
            <a:ln w="12700">
              <a:noFill/>
              <a:miter lim="800000"/>
              <a:headEnd/>
              <a:tailEnd/>
            </a:ln>
          </p:spPr>
          <p:txBody>
            <a:bodyPr lIns="39688" tIns="19050" rIns="39688" bIns="19050">
              <a:spAutoFit/>
            </a:bodyPr>
            <a:lstStyle/>
            <a:p>
              <a:pPr algn="ctr" defTabSz="161925" eaLnBrk="0" hangingPunct="0"/>
              <a:r>
                <a:rPr lang="en-US" sz="700" b="1">
                  <a:solidFill>
                    <a:schemeClr val="tx2"/>
                  </a:solidFill>
                </a:rPr>
                <a:t>80</a:t>
              </a:r>
            </a:p>
          </p:txBody>
        </p:sp>
      </p:grpSp>
      <p:sp>
        <p:nvSpPr>
          <p:cNvPr id="50202" name="Freeform 300"/>
          <p:cNvSpPr>
            <a:spLocks/>
          </p:cNvSpPr>
          <p:nvPr/>
        </p:nvSpPr>
        <p:spPr bwMode="auto">
          <a:xfrm>
            <a:off x="5530850" y="4119563"/>
            <a:ext cx="1519238" cy="762000"/>
          </a:xfrm>
          <a:custGeom>
            <a:avLst/>
            <a:gdLst>
              <a:gd name="T0" fmla="*/ 10 w 1043"/>
              <a:gd name="T1" fmla="*/ 113 h 461"/>
              <a:gd name="T2" fmla="*/ 0 w 1043"/>
              <a:gd name="T3" fmla="*/ 105 h 461"/>
              <a:gd name="T4" fmla="*/ 15 w 1043"/>
              <a:gd name="T5" fmla="*/ 105 h 461"/>
              <a:gd name="T6" fmla="*/ 35 w 1043"/>
              <a:gd name="T7" fmla="*/ 105 h 461"/>
              <a:gd name="T8" fmla="*/ 55 w 1043"/>
              <a:gd name="T9" fmla="*/ 96 h 461"/>
              <a:gd name="T10" fmla="*/ 70 w 1043"/>
              <a:gd name="T11" fmla="*/ 89 h 461"/>
              <a:gd name="T12" fmla="*/ 85 w 1043"/>
              <a:gd name="T13" fmla="*/ 73 h 461"/>
              <a:gd name="T14" fmla="*/ 105 w 1043"/>
              <a:gd name="T15" fmla="*/ 65 h 461"/>
              <a:gd name="T16" fmla="*/ 121 w 1043"/>
              <a:gd name="T17" fmla="*/ 56 h 461"/>
              <a:gd name="T18" fmla="*/ 140 w 1043"/>
              <a:gd name="T19" fmla="*/ 48 h 461"/>
              <a:gd name="T20" fmla="*/ 156 w 1043"/>
              <a:gd name="T21" fmla="*/ 40 h 461"/>
              <a:gd name="T22" fmla="*/ 180 w 1043"/>
              <a:gd name="T23" fmla="*/ 25 h 461"/>
              <a:gd name="T24" fmla="*/ 205 w 1043"/>
              <a:gd name="T25" fmla="*/ 16 h 461"/>
              <a:gd name="T26" fmla="*/ 226 w 1043"/>
              <a:gd name="T27" fmla="*/ 8 h 461"/>
              <a:gd name="T28" fmla="*/ 251 w 1043"/>
              <a:gd name="T29" fmla="*/ 0 h 461"/>
              <a:gd name="T30" fmla="*/ 275 w 1043"/>
              <a:gd name="T31" fmla="*/ 0 h 461"/>
              <a:gd name="T32" fmla="*/ 300 w 1043"/>
              <a:gd name="T33" fmla="*/ 0 h 461"/>
              <a:gd name="T34" fmla="*/ 356 w 1043"/>
              <a:gd name="T35" fmla="*/ 0 h 461"/>
              <a:gd name="T36" fmla="*/ 376 w 1043"/>
              <a:gd name="T37" fmla="*/ 0 h 461"/>
              <a:gd name="T38" fmla="*/ 396 w 1043"/>
              <a:gd name="T39" fmla="*/ 0 h 461"/>
              <a:gd name="T40" fmla="*/ 416 w 1043"/>
              <a:gd name="T41" fmla="*/ 0 h 461"/>
              <a:gd name="T42" fmla="*/ 441 w 1043"/>
              <a:gd name="T43" fmla="*/ 0 h 461"/>
              <a:gd name="T44" fmla="*/ 456 w 1043"/>
              <a:gd name="T45" fmla="*/ 0 h 461"/>
              <a:gd name="T46" fmla="*/ 476 w 1043"/>
              <a:gd name="T47" fmla="*/ 0 h 461"/>
              <a:gd name="T48" fmla="*/ 491 w 1043"/>
              <a:gd name="T49" fmla="*/ 0 h 461"/>
              <a:gd name="T50" fmla="*/ 511 w 1043"/>
              <a:gd name="T51" fmla="*/ 8 h 461"/>
              <a:gd name="T52" fmla="*/ 526 w 1043"/>
              <a:gd name="T53" fmla="*/ 16 h 461"/>
              <a:gd name="T54" fmla="*/ 541 w 1043"/>
              <a:gd name="T55" fmla="*/ 16 h 461"/>
              <a:gd name="T56" fmla="*/ 561 w 1043"/>
              <a:gd name="T57" fmla="*/ 25 h 461"/>
              <a:gd name="T58" fmla="*/ 581 w 1043"/>
              <a:gd name="T59" fmla="*/ 33 h 461"/>
              <a:gd name="T60" fmla="*/ 596 w 1043"/>
              <a:gd name="T61" fmla="*/ 33 h 461"/>
              <a:gd name="T62" fmla="*/ 616 w 1043"/>
              <a:gd name="T63" fmla="*/ 48 h 461"/>
              <a:gd name="T64" fmla="*/ 636 w 1043"/>
              <a:gd name="T65" fmla="*/ 65 h 461"/>
              <a:gd name="T66" fmla="*/ 656 w 1043"/>
              <a:gd name="T67" fmla="*/ 81 h 461"/>
              <a:gd name="T68" fmla="*/ 677 w 1043"/>
              <a:gd name="T69" fmla="*/ 89 h 461"/>
              <a:gd name="T70" fmla="*/ 696 w 1043"/>
              <a:gd name="T71" fmla="*/ 105 h 461"/>
              <a:gd name="T72" fmla="*/ 712 w 1043"/>
              <a:gd name="T73" fmla="*/ 113 h 461"/>
              <a:gd name="T74" fmla="*/ 731 w 1043"/>
              <a:gd name="T75" fmla="*/ 138 h 461"/>
              <a:gd name="T76" fmla="*/ 747 w 1043"/>
              <a:gd name="T77" fmla="*/ 146 h 461"/>
              <a:gd name="T78" fmla="*/ 767 w 1043"/>
              <a:gd name="T79" fmla="*/ 153 h 461"/>
              <a:gd name="T80" fmla="*/ 782 w 1043"/>
              <a:gd name="T81" fmla="*/ 161 h 461"/>
              <a:gd name="T82" fmla="*/ 802 w 1043"/>
              <a:gd name="T83" fmla="*/ 178 h 461"/>
              <a:gd name="T84" fmla="*/ 817 w 1043"/>
              <a:gd name="T85" fmla="*/ 194 h 461"/>
              <a:gd name="T86" fmla="*/ 837 w 1043"/>
              <a:gd name="T87" fmla="*/ 202 h 461"/>
              <a:gd name="T88" fmla="*/ 857 w 1043"/>
              <a:gd name="T89" fmla="*/ 218 h 461"/>
              <a:gd name="T90" fmla="*/ 877 w 1043"/>
              <a:gd name="T91" fmla="*/ 234 h 461"/>
              <a:gd name="T92" fmla="*/ 892 w 1043"/>
              <a:gd name="T93" fmla="*/ 251 h 461"/>
              <a:gd name="T94" fmla="*/ 912 w 1043"/>
              <a:gd name="T95" fmla="*/ 259 h 461"/>
              <a:gd name="T96" fmla="*/ 932 w 1043"/>
              <a:gd name="T97" fmla="*/ 282 h 461"/>
              <a:gd name="T98" fmla="*/ 952 w 1043"/>
              <a:gd name="T99" fmla="*/ 307 h 461"/>
              <a:gd name="T100" fmla="*/ 972 w 1043"/>
              <a:gd name="T101" fmla="*/ 331 h 461"/>
              <a:gd name="T102" fmla="*/ 987 w 1043"/>
              <a:gd name="T103" fmla="*/ 339 h 461"/>
              <a:gd name="T104" fmla="*/ 1002 w 1043"/>
              <a:gd name="T105" fmla="*/ 364 h 461"/>
              <a:gd name="T106" fmla="*/ 1017 w 1043"/>
              <a:gd name="T107" fmla="*/ 379 h 461"/>
              <a:gd name="T108" fmla="*/ 1027 w 1043"/>
              <a:gd name="T109" fmla="*/ 404 h 461"/>
              <a:gd name="T110" fmla="*/ 1037 w 1043"/>
              <a:gd name="T111" fmla="*/ 428 h 461"/>
              <a:gd name="T112" fmla="*/ 1042 w 1043"/>
              <a:gd name="T113" fmla="*/ 460 h 4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43"/>
              <a:gd name="T172" fmla="*/ 0 h 461"/>
              <a:gd name="T173" fmla="*/ 1043 w 1043"/>
              <a:gd name="T174" fmla="*/ 461 h 4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43" h="461">
                <a:moveTo>
                  <a:pt x="10" y="113"/>
                </a:moveTo>
                <a:lnTo>
                  <a:pt x="0" y="105"/>
                </a:lnTo>
                <a:lnTo>
                  <a:pt x="15" y="105"/>
                </a:lnTo>
                <a:lnTo>
                  <a:pt x="35" y="105"/>
                </a:lnTo>
                <a:lnTo>
                  <a:pt x="55" y="96"/>
                </a:lnTo>
                <a:lnTo>
                  <a:pt x="70" y="89"/>
                </a:lnTo>
                <a:lnTo>
                  <a:pt x="85" y="73"/>
                </a:lnTo>
                <a:lnTo>
                  <a:pt x="105" y="65"/>
                </a:lnTo>
                <a:lnTo>
                  <a:pt x="121" y="56"/>
                </a:lnTo>
                <a:lnTo>
                  <a:pt x="140" y="48"/>
                </a:lnTo>
                <a:lnTo>
                  <a:pt x="156" y="40"/>
                </a:lnTo>
                <a:lnTo>
                  <a:pt x="180" y="25"/>
                </a:lnTo>
                <a:lnTo>
                  <a:pt x="205" y="16"/>
                </a:lnTo>
                <a:lnTo>
                  <a:pt x="226" y="8"/>
                </a:lnTo>
                <a:lnTo>
                  <a:pt x="251" y="0"/>
                </a:lnTo>
                <a:lnTo>
                  <a:pt x="275" y="0"/>
                </a:lnTo>
                <a:lnTo>
                  <a:pt x="300" y="0"/>
                </a:lnTo>
                <a:lnTo>
                  <a:pt x="356" y="0"/>
                </a:lnTo>
                <a:lnTo>
                  <a:pt x="376" y="0"/>
                </a:lnTo>
                <a:lnTo>
                  <a:pt x="396" y="0"/>
                </a:lnTo>
                <a:lnTo>
                  <a:pt x="416" y="0"/>
                </a:lnTo>
                <a:lnTo>
                  <a:pt x="441" y="0"/>
                </a:lnTo>
                <a:lnTo>
                  <a:pt x="456" y="0"/>
                </a:lnTo>
                <a:lnTo>
                  <a:pt x="476" y="0"/>
                </a:lnTo>
                <a:lnTo>
                  <a:pt x="491" y="0"/>
                </a:lnTo>
                <a:lnTo>
                  <a:pt x="511" y="8"/>
                </a:lnTo>
                <a:lnTo>
                  <a:pt x="526" y="16"/>
                </a:lnTo>
                <a:lnTo>
                  <a:pt x="541" y="16"/>
                </a:lnTo>
                <a:lnTo>
                  <a:pt x="561" y="25"/>
                </a:lnTo>
                <a:lnTo>
                  <a:pt x="581" y="33"/>
                </a:lnTo>
                <a:lnTo>
                  <a:pt x="596" y="33"/>
                </a:lnTo>
                <a:lnTo>
                  <a:pt x="616" y="48"/>
                </a:lnTo>
                <a:lnTo>
                  <a:pt x="636" y="65"/>
                </a:lnTo>
                <a:lnTo>
                  <a:pt x="656" y="81"/>
                </a:lnTo>
                <a:lnTo>
                  <a:pt x="677" y="89"/>
                </a:lnTo>
                <a:lnTo>
                  <a:pt x="696" y="105"/>
                </a:lnTo>
                <a:lnTo>
                  <a:pt x="712" y="113"/>
                </a:lnTo>
                <a:lnTo>
                  <a:pt x="731" y="138"/>
                </a:lnTo>
                <a:lnTo>
                  <a:pt x="747" y="146"/>
                </a:lnTo>
                <a:lnTo>
                  <a:pt x="767" y="153"/>
                </a:lnTo>
                <a:lnTo>
                  <a:pt x="782" y="161"/>
                </a:lnTo>
                <a:lnTo>
                  <a:pt x="802" y="178"/>
                </a:lnTo>
                <a:lnTo>
                  <a:pt x="817" y="194"/>
                </a:lnTo>
                <a:lnTo>
                  <a:pt x="837" y="202"/>
                </a:lnTo>
                <a:lnTo>
                  <a:pt x="857" y="218"/>
                </a:lnTo>
                <a:lnTo>
                  <a:pt x="877" y="234"/>
                </a:lnTo>
                <a:lnTo>
                  <a:pt x="892" y="251"/>
                </a:lnTo>
                <a:lnTo>
                  <a:pt x="912" y="259"/>
                </a:lnTo>
                <a:lnTo>
                  <a:pt x="932" y="282"/>
                </a:lnTo>
                <a:lnTo>
                  <a:pt x="952" y="307"/>
                </a:lnTo>
                <a:lnTo>
                  <a:pt x="972" y="331"/>
                </a:lnTo>
                <a:lnTo>
                  <a:pt x="987" y="339"/>
                </a:lnTo>
                <a:lnTo>
                  <a:pt x="1002" y="364"/>
                </a:lnTo>
                <a:lnTo>
                  <a:pt x="1017" y="379"/>
                </a:lnTo>
                <a:lnTo>
                  <a:pt x="1027" y="404"/>
                </a:lnTo>
                <a:lnTo>
                  <a:pt x="1037" y="428"/>
                </a:lnTo>
                <a:lnTo>
                  <a:pt x="1042" y="460"/>
                </a:lnTo>
              </a:path>
            </a:pathLst>
          </a:custGeom>
          <a:noFill/>
          <a:ln w="12700" cap="rnd" cmpd="sng">
            <a:solidFill>
              <a:schemeClr val="tx1"/>
            </a:solidFill>
            <a:prstDash val="solid"/>
            <a:round/>
            <a:headEnd type="none" w="med" len="med"/>
            <a:tailEnd type="triangle" w="med" len="med"/>
          </a:ln>
        </p:spPr>
        <p:txBody>
          <a:bodyPr/>
          <a:lstStyle/>
          <a:p>
            <a:endParaRPr lang="en-US"/>
          </a:p>
        </p:txBody>
      </p:sp>
      <p:sp>
        <p:nvSpPr>
          <p:cNvPr id="50203" name="Text Box 301"/>
          <p:cNvSpPr txBox="1">
            <a:spLocks noChangeArrowheads="1"/>
          </p:cNvSpPr>
          <p:nvPr/>
        </p:nvSpPr>
        <p:spPr bwMode="auto">
          <a:xfrm>
            <a:off x="4876800" y="6567487"/>
            <a:ext cx="1073150" cy="366713"/>
          </a:xfrm>
          <a:prstGeom prst="rect">
            <a:avLst/>
          </a:prstGeom>
          <a:noFill/>
          <a:ln w="9525">
            <a:noFill/>
            <a:miter lim="800000"/>
            <a:headEnd/>
            <a:tailEnd/>
          </a:ln>
        </p:spPr>
        <p:txBody>
          <a:bodyPr wrap="none">
            <a:spAutoFit/>
          </a:bodyPr>
          <a:lstStyle/>
          <a:p>
            <a:r>
              <a:rPr lang="en-US" dirty="0"/>
              <a:t>Example</a:t>
            </a:r>
          </a:p>
        </p:txBody>
      </p:sp>
      <p:sp>
        <p:nvSpPr>
          <p:cNvPr id="50204" name="Text Box 302"/>
          <p:cNvSpPr txBox="1">
            <a:spLocks noChangeArrowheads="1"/>
          </p:cNvSpPr>
          <p:nvPr/>
        </p:nvSpPr>
        <p:spPr bwMode="auto">
          <a:xfrm>
            <a:off x="1143000" y="6248400"/>
            <a:ext cx="6324600" cy="366713"/>
          </a:xfrm>
          <a:prstGeom prst="rect">
            <a:avLst/>
          </a:prstGeom>
          <a:solidFill>
            <a:srgbClr val="CCFFFF"/>
          </a:solidFill>
          <a:ln w="9525">
            <a:solidFill>
              <a:schemeClr val="tx1">
                <a:lumMod val="50000"/>
                <a:lumOff val="50000"/>
              </a:schemeClr>
            </a:solidFill>
            <a:miter lim="800000"/>
            <a:headEnd/>
            <a:tailEnd/>
          </a:ln>
        </p:spPr>
        <p:txBody>
          <a:bodyPr>
            <a:spAutoFit/>
          </a:bodyPr>
          <a:lstStyle/>
          <a:p>
            <a:r>
              <a:rPr lang="en-US" b="1" dirty="0"/>
              <a:t>So:</a:t>
            </a:r>
            <a:r>
              <a:rPr lang="en-US" dirty="0"/>
              <a:t> This is pretty complex – it needs a long time to explain. </a:t>
            </a:r>
          </a:p>
        </p:txBody>
      </p:sp>
      <p:sp>
        <p:nvSpPr>
          <p:cNvPr id="304" name="Footer Placeholder 303"/>
          <p:cNvSpPr>
            <a:spLocks noGrp="1"/>
          </p:cNvSpPr>
          <p:nvPr>
            <p:ph type="ftr" sz="quarter" idx="11"/>
          </p:nvPr>
        </p:nvSpPr>
        <p:spPr/>
        <p:txBody>
          <a:bodyPr/>
          <a:lstStyle/>
          <a:p>
            <a:pPr>
              <a:defRPr/>
            </a:pPr>
            <a:r>
              <a:rPr lang="en-US" smtClean="0"/>
              <a:t>© J. Paul Robinson, Purdue University</a:t>
            </a:r>
            <a:endParaRPr lang="en-US" dirty="0"/>
          </a:p>
        </p:txBody>
      </p:sp>
      <p:sp>
        <p:nvSpPr>
          <p:cNvPr id="306" name="Date Placeholder 305"/>
          <p:cNvSpPr>
            <a:spLocks noGrp="1"/>
          </p:cNvSpPr>
          <p:nvPr>
            <p:ph type="dt" sz="half" idx="10"/>
          </p:nvPr>
        </p:nvSpPr>
        <p:spPr>
          <a:xfrm>
            <a:off x="8229600" y="6553200"/>
            <a:ext cx="2133600" cy="381000"/>
          </a:xfrm>
        </p:spPr>
        <p:txBody>
          <a:bodyPr/>
          <a:lstStyle/>
          <a:p>
            <a:pPr>
              <a:defRPr/>
            </a:pPr>
            <a:fld id="{17958039-7967-4480-B23D-E3CEA9C0F867}" type="datetime12">
              <a:rPr lang="en-US" smtClean="0"/>
              <a:t>12:22 PM</a:t>
            </a:fld>
            <a:endParaRPr lang="en-US" dirty="0"/>
          </a:p>
        </p:txBody>
      </p:sp>
      <p:sp>
        <p:nvSpPr>
          <p:cNvPr id="307" name="Slide Number Placeholder 306"/>
          <p:cNvSpPr>
            <a:spLocks noGrp="1"/>
          </p:cNvSpPr>
          <p:nvPr>
            <p:ph type="sldNum" sz="quarter" idx="12"/>
          </p:nvPr>
        </p:nvSpPr>
        <p:spPr>
          <a:xfrm>
            <a:off x="5867400" y="6553200"/>
            <a:ext cx="2133600" cy="304800"/>
          </a:xfrm>
        </p:spPr>
        <p:txBody>
          <a:bodyPr/>
          <a:lstStyle/>
          <a:p>
            <a:pPr>
              <a:defRPr/>
            </a:pPr>
            <a:fld id="{B152AA58-31AB-49D1-9E6D-AC4A8175D4B8}" type="slidenum">
              <a:rPr lang="en-US" smtClean="0"/>
              <a:pPr>
                <a:defRPr/>
              </a:pPr>
              <a:t>34</a:t>
            </a:fld>
            <a:r>
              <a:rPr lang="en-US" dirty="0" smtClean="0"/>
              <a:t> of 46</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4" name="Group 2"/>
          <p:cNvGrpSpPr>
            <a:grpSpLocks/>
          </p:cNvGrpSpPr>
          <p:nvPr/>
        </p:nvGrpSpPr>
        <p:grpSpPr bwMode="auto">
          <a:xfrm>
            <a:off x="1085850" y="762000"/>
            <a:ext cx="2589213" cy="2336800"/>
            <a:chOff x="960" y="1698"/>
            <a:chExt cx="1631" cy="1472"/>
          </a:xfrm>
        </p:grpSpPr>
        <p:grpSp>
          <p:nvGrpSpPr>
            <p:cNvPr id="51648" name="Group 3"/>
            <p:cNvGrpSpPr>
              <a:grpSpLocks/>
            </p:cNvGrpSpPr>
            <p:nvPr/>
          </p:nvGrpSpPr>
          <p:grpSpPr bwMode="auto">
            <a:xfrm>
              <a:off x="988" y="1847"/>
              <a:ext cx="926" cy="765"/>
              <a:chOff x="1055" y="1430"/>
              <a:chExt cx="2171" cy="1172"/>
            </a:xfrm>
          </p:grpSpPr>
          <p:sp>
            <p:nvSpPr>
              <p:cNvPr id="51655" name="AutoShape 4"/>
              <p:cNvSpPr>
                <a:spLocks noChangeArrowheads="1"/>
              </p:cNvSpPr>
              <p:nvPr/>
            </p:nvSpPr>
            <p:spPr bwMode="auto">
              <a:xfrm>
                <a:off x="1996" y="1660"/>
                <a:ext cx="1085" cy="547"/>
              </a:xfrm>
              <a:prstGeom prst="parallelogram">
                <a:avLst>
                  <a:gd name="adj" fmla="val 49579"/>
                </a:avLst>
              </a:prstGeom>
              <a:gradFill rotWithShape="0">
                <a:gsLst>
                  <a:gs pos="0">
                    <a:srgbClr val="ECF0FF"/>
                  </a:gs>
                  <a:gs pos="100000">
                    <a:srgbClr val="C1CEFF"/>
                  </a:gs>
                </a:gsLst>
                <a:lin ang="18900000" scaled="1"/>
              </a:gradFill>
              <a:ln w="12700">
                <a:noFill/>
                <a:miter lim="800000"/>
                <a:headEnd/>
                <a:tailEnd/>
              </a:ln>
            </p:spPr>
            <p:txBody>
              <a:bodyPr wrap="none" anchor="ctr"/>
              <a:lstStyle/>
              <a:p>
                <a:endParaRPr lang="en-US"/>
              </a:p>
            </p:txBody>
          </p:sp>
          <p:sp>
            <p:nvSpPr>
              <p:cNvPr id="51656" name="Freeform 5"/>
              <p:cNvSpPr>
                <a:spLocks/>
              </p:cNvSpPr>
              <p:nvPr/>
            </p:nvSpPr>
            <p:spPr bwMode="auto">
              <a:xfrm>
                <a:off x="1055" y="1430"/>
                <a:ext cx="2171" cy="1172"/>
              </a:xfrm>
              <a:custGeom>
                <a:avLst/>
                <a:gdLst>
                  <a:gd name="T0" fmla="*/ 941 w 2171"/>
                  <a:gd name="T1" fmla="*/ 0 h 1172"/>
                  <a:gd name="T2" fmla="*/ 2170 w 2171"/>
                  <a:gd name="T3" fmla="*/ 1152 h 1172"/>
                  <a:gd name="T4" fmla="*/ 0 w 2171"/>
                  <a:gd name="T5" fmla="*/ 1171 h 1172"/>
                  <a:gd name="T6" fmla="*/ 941 w 2171"/>
                  <a:gd name="T7" fmla="*/ 0 h 1172"/>
                  <a:gd name="T8" fmla="*/ 0 60000 65536"/>
                  <a:gd name="T9" fmla="*/ 0 60000 65536"/>
                  <a:gd name="T10" fmla="*/ 0 60000 65536"/>
                  <a:gd name="T11" fmla="*/ 0 60000 65536"/>
                  <a:gd name="T12" fmla="*/ 0 w 2171"/>
                  <a:gd name="T13" fmla="*/ 0 h 1172"/>
                  <a:gd name="T14" fmla="*/ 2171 w 2171"/>
                  <a:gd name="T15" fmla="*/ 1172 h 1172"/>
                </a:gdLst>
                <a:ahLst/>
                <a:cxnLst>
                  <a:cxn ang="T8">
                    <a:pos x="T0" y="T1"/>
                  </a:cxn>
                  <a:cxn ang="T9">
                    <a:pos x="T2" y="T3"/>
                  </a:cxn>
                  <a:cxn ang="T10">
                    <a:pos x="T4" y="T5"/>
                  </a:cxn>
                  <a:cxn ang="T11">
                    <a:pos x="T6" y="T7"/>
                  </a:cxn>
                </a:cxnLst>
                <a:rect l="T12" t="T13" r="T14" b="T15"/>
                <a:pathLst>
                  <a:path w="2171" h="1172">
                    <a:moveTo>
                      <a:pt x="941" y="0"/>
                    </a:moveTo>
                    <a:lnTo>
                      <a:pt x="2170" y="1152"/>
                    </a:lnTo>
                    <a:lnTo>
                      <a:pt x="0" y="1171"/>
                    </a:lnTo>
                    <a:lnTo>
                      <a:pt x="941" y="0"/>
                    </a:lnTo>
                  </a:path>
                </a:pathLst>
              </a:custGeom>
              <a:solidFill>
                <a:schemeClr val="bg1"/>
              </a:solidFill>
              <a:ln w="12700" cap="rnd" cmpd="sng">
                <a:noFill/>
                <a:prstDash val="solid"/>
                <a:round/>
                <a:headEnd type="none" w="med" len="med"/>
                <a:tailEnd type="none" w="med" len="med"/>
              </a:ln>
            </p:spPr>
            <p:txBody>
              <a:bodyPr/>
              <a:lstStyle/>
              <a:p>
                <a:endParaRPr lang="en-US"/>
              </a:p>
            </p:txBody>
          </p:sp>
        </p:grpSp>
        <p:sp>
          <p:nvSpPr>
            <p:cNvPr id="51649" name="Line 6"/>
            <p:cNvSpPr>
              <a:spLocks noChangeShapeType="1"/>
            </p:cNvSpPr>
            <p:nvPr/>
          </p:nvSpPr>
          <p:spPr bwMode="auto">
            <a:xfrm>
              <a:off x="1821" y="2160"/>
              <a:ext cx="710" cy="0"/>
            </a:xfrm>
            <a:prstGeom prst="line">
              <a:avLst/>
            </a:prstGeom>
            <a:noFill/>
            <a:ln w="101600">
              <a:solidFill>
                <a:srgbClr val="063DE8"/>
              </a:solidFill>
              <a:round/>
              <a:headEnd/>
              <a:tailEnd/>
            </a:ln>
          </p:spPr>
          <p:txBody>
            <a:bodyPr wrap="none" anchor="ctr"/>
            <a:lstStyle/>
            <a:p>
              <a:endParaRPr lang="en-US"/>
            </a:p>
          </p:txBody>
        </p:sp>
        <p:sp>
          <p:nvSpPr>
            <p:cNvPr id="51650" name="Freeform 7"/>
            <p:cNvSpPr>
              <a:spLocks/>
            </p:cNvSpPr>
            <p:nvPr/>
          </p:nvSpPr>
          <p:spPr bwMode="auto">
            <a:xfrm>
              <a:off x="1136" y="2204"/>
              <a:ext cx="537" cy="966"/>
            </a:xfrm>
            <a:custGeom>
              <a:avLst/>
              <a:gdLst>
                <a:gd name="T0" fmla="*/ 1190 w 1258"/>
                <a:gd name="T1" fmla="*/ 0 h 1480"/>
                <a:gd name="T2" fmla="*/ 1257 w 1258"/>
                <a:gd name="T3" fmla="*/ 58 h 1480"/>
                <a:gd name="T4" fmla="*/ 422 w 1258"/>
                <a:gd name="T5" fmla="*/ 1479 h 1480"/>
                <a:gd name="T6" fmla="*/ 384 w 1258"/>
                <a:gd name="T7" fmla="*/ 1412 h 1480"/>
                <a:gd name="T8" fmla="*/ 336 w 1258"/>
                <a:gd name="T9" fmla="*/ 1431 h 1480"/>
                <a:gd name="T10" fmla="*/ 336 w 1258"/>
                <a:gd name="T11" fmla="*/ 1326 h 1480"/>
                <a:gd name="T12" fmla="*/ 250 w 1258"/>
                <a:gd name="T13" fmla="*/ 1355 h 1480"/>
                <a:gd name="T14" fmla="*/ 211 w 1258"/>
                <a:gd name="T15" fmla="*/ 1345 h 1480"/>
                <a:gd name="T16" fmla="*/ 250 w 1258"/>
                <a:gd name="T17" fmla="*/ 1287 h 1480"/>
                <a:gd name="T18" fmla="*/ 173 w 1258"/>
                <a:gd name="T19" fmla="*/ 1307 h 1480"/>
                <a:gd name="T20" fmla="*/ 250 w 1258"/>
                <a:gd name="T21" fmla="*/ 1220 h 1480"/>
                <a:gd name="T22" fmla="*/ 144 w 1258"/>
                <a:gd name="T23" fmla="*/ 1259 h 1480"/>
                <a:gd name="T24" fmla="*/ 182 w 1258"/>
                <a:gd name="T25" fmla="*/ 1105 h 1480"/>
                <a:gd name="T26" fmla="*/ 144 w 1258"/>
                <a:gd name="T27" fmla="*/ 1124 h 1480"/>
                <a:gd name="T28" fmla="*/ 115 w 1258"/>
                <a:gd name="T29" fmla="*/ 1134 h 1480"/>
                <a:gd name="T30" fmla="*/ 96 w 1258"/>
                <a:gd name="T31" fmla="*/ 1153 h 1480"/>
                <a:gd name="T32" fmla="*/ 0 w 1258"/>
                <a:gd name="T33" fmla="*/ 1172 h 1480"/>
                <a:gd name="T34" fmla="*/ 1190 w 1258"/>
                <a:gd name="T35" fmla="*/ 0 h 1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58"/>
                <a:gd name="T55" fmla="*/ 0 h 1480"/>
                <a:gd name="T56" fmla="*/ 1258 w 1258"/>
                <a:gd name="T57" fmla="*/ 1480 h 14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58" h="1480">
                  <a:moveTo>
                    <a:pt x="1190" y="0"/>
                  </a:moveTo>
                  <a:lnTo>
                    <a:pt x="1257" y="58"/>
                  </a:lnTo>
                  <a:lnTo>
                    <a:pt x="422" y="1479"/>
                  </a:lnTo>
                  <a:lnTo>
                    <a:pt x="384" y="1412"/>
                  </a:lnTo>
                  <a:lnTo>
                    <a:pt x="336" y="1431"/>
                  </a:lnTo>
                  <a:lnTo>
                    <a:pt x="336" y="1326"/>
                  </a:lnTo>
                  <a:lnTo>
                    <a:pt x="250" y="1355"/>
                  </a:lnTo>
                  <a:lnTo>
                    <a:pt x="211" y="1345"/>
                  </a:lnTo>
                  <a:lnTo>
                    <a:pt x="250" y="1287"/>
                  </a:lnTo>
                  <a:lnTo>
                    <a:pt x="173" y="1307"/>
                  </a:lnTo>
                  <a:lnTo>
                    <a:pt x="250" y="1220"/>
                  </a:lnTo>
                  <a:lnTo>
                    <a:pt x="144" y="1259"/>
                  </a:lnTo>
                  <a:lnTo>
                    <a:pt x="182" y="1105"/>
                  </a:lnTo>
                  <a:lnTo>
                    <a:pt x="144" y="1124"/>
                  </a:lnTo>
                  <a:lnTo>
                    <a:pt x="115" y="1134"/>
                  </a:lnTo>
                  <a:lnTo>
                    <a:pt x="96" y="1153"/>
                  </a:lnTo>
                  <a:lnTo>
                    <a:pt x="0" y="1172"/>
                  </a:lnTo>
                  <a:lnTo>
                    <a:pt x="1190" y="0"/>
                  </a:lnTo>
                </a:path>
              </a:pathLst>
            </a:custGeom>
            <a:solidFill>
              <a:srgbClr val="063DE8"/>
            </a:solidFill>
            <a:ln w="12700" cap="rnd" cmpd="sng">
              <a:noFill/>
              <a:prstDash val="solid"/>
              <a:round/>
              <a:headEnd type="none" w="med" len="med"/>
              <a:tailEnd type="none" w="med" len="med"/>
            </a:ln>
          </p:spPr>
          <p:txBody>
            <a:bodyPr/>
            <a:lstStyle/>
            <a:p>
              <a:endParaRPr lang="en-US"/>
            </a:p>
          </p:txBody>
        </p:sp>
        <p:sp>
          <p:nvSpPr>
            <p:cNvPr id="51651" name="Freeform 8"/>
            <p:cNvSpPr>
              <a:spLocks/>
            </p:cNvSpPr>
            <p:nvPr/>
          </p:nvSpPr>
          <p:spPr bwMode="auto">
            <a:xfrm>
              <a:off x="1664" y="2153"/>
              <a:ext cx="132" cy="64"/>
            </a:xfrm>
            <a:custGeom>
              <a:avLst/>
              <a:gdLst>
                <a:gd name="T0" fmla="*/ 307 w 308"/>
                <a:gd name="T1" fmla="*/ 0 h 97"/>
                <a:gd name="T2" fmla="*/ 153 w 308"/>
                <a:gd name="T3" fmla="*/ 0 h 97"/>
                <a:gd name="T4" fmla="*/ 0 w 308"/>
                <a:gd name="T5" fmla="*/ 96 h 97"/>
                <a:gd name="T6" fmla="*/ 0 60000 65536"/>
                <a:gd name="T7" fmla="*/ 0 60000 65536"/>
                <a:gd name="T8" fmla="*/ 0 60000 65536"/>
                <a:gd name="T9" fmla="*/ 0 w 308"/>
                <a:gd name="T10" fmla="*/ 0 h 97"/>
                <a:gd name="T11" fmla="*/ 308 w 308"/>
                <a:gd name="T12" fmla="*/ 97 h 97"/>
              </a:gdLst>
              <a:ahLst/>
              <a:cxnLst>
                <a:cxn ang="T6">
                  <a:pos x="T0" y="T1"/>
                </a:cxn>
                <a:cxn ang="T7">
                  <a:pos x="T2" y="T3"/>
                </a:cxn>
                <a:cxn ang="T8">
                  <a:pos x="T4" y="T5"/>
                </a:cxn>
              </a:cxnLst>
              <a:rect l="T9" t="T10" r="T11" b="T12"/>
              <a:pathLst>
                <a:path w="308" h="97">
                  <a:moveTo>
                    <a:pt x="307" y="0"/>
                  </a:moveTo>
                  <a:lnTo>
                    <a:pt x="153" y="0"/>
                  </a:lnTo>
                  <a:lnTo>
                    <a:pt x="0" y="96"/>
                  </a:lnTo>
                </a:path>
              </a:pathLst>
            </a:custGeom>
            <a:noFill/>
            <a:ln w="50800" cap="rnd" cmpd="sng">
              <a:solidFill>
                <a:srgbClr val="063DE8"/>
              </a:solidFill>
              <a:prstDash val="sysDot"/>
              <a:round/>
              <a:headEnd type="none" w="med" len="med"/>
              <a:tailEnd type="none" w="med" len="med"/>
            </a:ln>
          </p:spPr>
          <p:txBody>
            <a:bodyPr/>
            <a:lstStyle/>
            <a:p>
              <a:endParaRPr lang="en-US"/>
            </a:p>
          </p:txBody>
        </p:sp>
        <p:sp>
          <p:nvSpPr>
            <p:cNvPr id="51652" name="Rectangle 9"/>
            <p:cNvSpPr>
              <a:spLocks noChangeArrowheads="1"/>
            </p:cNvSpPr>
            <p:nvPr/>
          </p:nvSpPr>
          <p:spPr bwMode="auto">
            <a:xfrm>
              <a:off x="1725" y="1778"/>
              <a:ext cx="866" cy="171"/>
            </a:xfrm>
            <a:prstGeom prst="rect">
              <a:avLst/>
            </a:prstGeom>
            <a:noFill/>
            <a:ln w="12700">
              <a:noFill/>
              <a:miter lim="800000"/>
              <a:headEnd/>
              <a:tailEnd/>
            </a:ln>
          </p:spPr>
          <p:txBody>
            <a:bodyPr wrap="none" lIns="90488" tIns="44450" rIns="90488" bIns="44450">
              <a:spAutoFit/>
            </a:bodyPr>
            <a:lstStyle/>
            <a:p>
              <a:pPr eaLnBrk="0" hangingPunct="0"/>
              <a:r>
                <a:rPr lang="en-US" sz="1200">
                  <a:latin typeface="Times New Roman" pitchFamily="18" charset="0"/>
                </a:rPr>
                <a:t>Beam-splitting lens</a:t>
              </a:r>
            </a:p>
          </p:txBody>
        </p:sp>
        <p:sp>
          <p:nvSpPr>
            <p:cNvPr id="51653" name="Rectangle 10"/>
            <p:cNvSpPr>
              <a:spLocks noChangeArrowheads="1"/>
            </p:cNvSpPr>
            <p:nvPr/>
          </p:nvSpPr>
          <p:spPr bwMode="auto">
            <a:xfrm>
              <a:off x="960" y="2423"/>
              <a:ext cx="475" cy="171"/>
            </a:xfrm>
            <a:prstGeom prst="rect">
              <a:avLst/>
            </a:prstGeom>
            <a:noFill/>
            <a:ln w="12700">
              <a:noFill/>
              <a:miter lim="800000"/>
              <a:headEnd/>
              <a:tailEnd/>
            </a:ln>
          </p:spPr>
          <p:txBody>
            <a:bodyPr wrap="none" lIns="90488" tIns="44450" rIns="90488" bIns="44450">
              <a:spAutoFit/>
            </a:bodyPr>
            <a:lstStyle/>
            <a:p>
              <a:pPr eaLnBrk="0" hangingPunct="0"/>
              <a:r>
                <a:rPr lang="en-US" sz="1200">
                  <a:latin typeface="Times New Roman" pitchFamily="18" charset="0"/>
                </a:rPr>
                <a:t>Laser out</a:t>
              </a:r>
            </a:p>
          </p:txBody>
        </p:sp>
        <p:sp>
          <p:nvSpPr>
            <p:cNvPr id="51654" name="Text Box 11"/>
            <p:cNvSpPr txBox="1">
              <a:spLocks noChangeArrowheads="1"/>
            </p:cNvSpPr>
            <p:nvPr/>
          </p:nvSpPr>
          <p:spPr bwMode="auto">
            <a:xfrm>
              <a:off x="1097" y="1698"/>
              <a:ext cx="255" cy="288"/>
            </a:xfrm>
            <a:prstGeom prst="rect">
              <a:avLst/>
            </a:prstGeom>
            <a:noFill/>
            <a:ln w="9525">
              <a:noFill/>
              <a:miter lim="800000"/>
              <a:headEnd/>
              <a:tailEnd/>
            </a:ln>
          </p:spPr>
          <p:txBody>
            <a:bodyPr wrap="none">
              <a:spAutoFit/>
            </a:bodyPr>
            <a:lstStyle/>
            <a:p>
              <a:pPr eaLnBrk="0" hangingPunct="0"/>
              <a:r>
                <a:rPr lang="en-US" sz="2400" b="1" dirty="0">
                  <a:latin typeface="Times New Roman" pitchFamily="18" charset="0"/>
                </a:rPr>
                <a:t>A</a:t>
              </a:r>
            </a:p>
          </p:txBody>
        </p:sp>
      </p:grpSp>
      <p:sp>
        <p:nvSpPr>
          <p:cNvPr id="51205" name="Rectangle 12"/>
          <p:cNvSpPr>
            <a:spLocks noGrp="1" noChangeArrowheads="1"/>
          </p:cNvSpPr>
          <p:nvPr>
            <p:ph type="title"/>
          </p:nvPr>
        </p:nvSpPr>
        <p:spPr>
          <a:xfrm>
            <a:off x="533400" y="228600"/>
            <a:ext cx="8229600" cy="563563"/>
          </a:xfrm>
        </p:spPr>
        <p:txBody>
          <a:bodyPr/>
          <a:lstStyle/>
          <a:p>
            <a:pPr eaLnBrk="1" hangingPunct="1"/>
            <a:r>
              <a:rPr lang="en-US" sz="3600" smtClean="0"/>
              <a:t>How a line scanning confocal works</a:t>
            </a:r>
          </a:p>
        </p:txBody>
      </p:sp>
      <p:grpSp>
        <p:nvGrpSpPr>
          <p:cNvPr id="51206" name="Group 13"/>
          <p:cNvGrpSpPr>
            <a:grpSpLocks/>
          </p:cNvGrpSpPr>
          <p:nvPr/>
        </p:nvGrpSpPr>
        <p:grpSpPr bwMode="auto">
          <a:xfrm>
            <a:off x="241300" y="3098800"/>
            <a:ext cx="3810000" cy="2836863"/>
            <a:chOff x="2648" y="1908"/>
            <a:chExt cx="2400" cy="1787"/>
          </a:xfrm>
        </p:grpSpPr>
        <p:sp>
          <p:nvSpPr>
            <p:cNvPr id="51623" name="Rectangle 14"/>
            <p:cNvSpPr>
              <a:spLocks noChangeArrowheads="1"/>
            </p:cNvSpPr>
            <p:nvPr/>
          </p:nvSpPr>
          <p:spPr bwMode="auto">
            <a:xfrm>
              <a:off x="4225" y="3426"/>
              <a:ext cx="427" cy="171"/>
            </a:xfrm>
            <a:prstGeom prst="rect">
              <a:avLst/>
            </a:prstGeom>
            <a:noFill/>
            <a:ln w="12700">
              <a:noFill/>
              <a:miter lim="800000"/>
              <a:headEnd/>
              <a:tailEnd/>
            </a:ln>
          </p:spPr>
          <p:txBody>
            <a:bodyPr wrap="none" lIns="90488" tIns="44450" rIns="90488" bIns="44450">
              <a:spAutoFit/>
            </a:bodyPr>
            <a:lstStyle/>
            <a:p>
              <a:pPr eaLnBrk="0" hangingPunct="0"/>
              <a:r>
                <a:rPr lang="en-US" sz="1200">
                  <a:latin typeface="Times New Roman" pitchFamily="18" charset="0"/>
                </a:rPr>
                <a:t>Laser in</a:t>
              </a:r>
            </a:p>
          </p:txBody>
        </p:sp>
        <p:grpSp>
          <p:nvGrpSpPr>
            <p:cNvPr id="51624" name="Group 15"/>
            <p:cNvGrpSpPr>
              <a:grpSpLocks/>
            </p:cNvGrpSpPr>
            <p:nvPr/>
          </p:nvGrpSpPr>
          <p:grpSpPr bwMode="auto">
            <a:xfrm flipV="1">
              <a:off x="2648" y="2836"/>
              <a:ext cx="1117" cy="859"/>
              <a:chOff x="1994" y="1548"/>
              <a:chExt cx="1975" cy="1485"/>
            </a:xfrm>
          </p:grpSpPr>
          <p:sp>
            <p:nvSpPr>
              <p:cNvPr id="51646" name="AutoShape 16"/>
              <p:cNvSpPr>
                <a:spLocks noChangeArrowheads="1"/>
              </p:cNvSpPr>
              <p:nvPr/>
            </p:nvSpPr>
            <p:spPr bwMode="auto">
              <a:xfrm rot="-1440000">
                <a:off x="2533" y="1548"/>
                <a:ext cx="1085" cy="547"/>
              </a:xfrm>
              <a:prstGeom prst="parallelogram">
                <a:avLst>
                  <a:gd name="adj" fmla="val 49579"/>
                </a:avLst>
              </a:prstGeom>
              <a:gradFill rotWithShape="0">
                <a:gsLst>
                  <a:gs pos="0">
                    <a:srgbClr val="ECF0FF"/>
                  </a:gs>
                  <a:gs pos="100000">
                    <a:srgbClr val="C1CEFF"/>
                  </a:gs>
                </a:gsLst>
                <a:lin ang="18900000" scaled="1"/>
              </a:gradFill>
              <a:ln w="12700">
                <a:noFill/>
                <a:miter lim="800000"/>
                <a:headEnd/>
                <a:tailEnd/>
              </a:ln>
            </p:spPr>
            <p:txBody>
              <a:bodyPr wrap="none" anchor="ctr"/>
              <a:lstStyle/>
              <a:p>
                <a:endParaRPr lang="en-US"/>
              </a:p>
            </p:txBody>
          </p:sp>
          <p:sp>
            <p:nvSpPr>
              <p:cNvPr id="51647" name="Freeform 17"/>
              <p:cNvSpPr>
                <a:spLocks/>
              </p:cNvSpPr>
              <p:nvPr/>
            </p:nvSpPr>
            <p:spPr bwMode="auto">
              <a:xfrm>
                <a:off x="1994" y="1581"/>
                <a:ext cx="1975" cy="1452"/>
              </a:xfrm>
              <a:custGeom>
                <a:avLst/>
                <a:gdLst>
                  <a:gd name="T0" fmla="*/ 380 w 1975"/>
                  <a:gd name="T1" fmla="*/ 0 h 1452"/>
                  <a:gd name="T2" fmla="*/ 1974 w 1975"/>
                  <a:gd name="T3" fmla="*/ 553 h 1452"/>
                  <a:gd name="T4" fmla="*/ 0 w 1975"/>
                  <a:gd name="T5" fmla="*/ 1451 h 1452"/>
                  <a:gd name="T6" fmla="*/ 380 w 1975"/>
                  <a:gd name="T7" fmla="*/ 0 h 1452"/>
                  <a:gd name="T8" fmla="*/ 0 60000 65536"/>
                  <a:gd name="T9" fmla="*/ 0 60000 65536"/>
                  <a:gd name="T10" fmla="*/ 0 60000 65536"/>
                  <a:gd name="T11" fmla="*/ 0 60000 65536"/>
                  <a:gd name="T12" fmla="*/ 0 w 1975"/>
                  <a:gd name="T13" fmla="*/ 0 h 1452"/>
                  <a:gd name="T14" fmla="*/ 1975 w 1975"/>
                  <a:gd name="T15" fmla="*/ 1452 h 1452"/>
                </a:gdLst>
                <a:ahLst/>
                <a:cxnLst>
                  <a:cxn ang="T8">
                    <a:pos x="T0" y="T1"/>
                  </a:cxn>
                  <a:cxn ang="T9">
                    <a:pos x="T2" y="T3"/>
                  </a:cxn>
                  <a:cxn ang="T10">
                    <a:pos x="T4" y="T5"/>
                  </a:cxn>
                  <a:cxn ang="T11">
                    <a:pos x="T6" y="T7"/>
                  </a:cxn>
                </a:cxnLst>
                <a:rect l="T12" t="T13" r="T14" b="T15"/>
                <a:pathLst>
                  <a:path w="1975" h="1452">
                    <a:moveTo>
                      <a:pt x="380" y="0"/>
                    </a:moveTo>
                    <a:lnTo>
                      <a:pt x="1974" y="553"/>
                    </a:lnTo>
                    <a:lnTo>
                      <a:pt x="0" y="1451"/>
                    </a:lnTo>
                    <a:lnTo>
                      <a:pt x="380" y="0"/>
                    </a:lnTo>
                  </a:path>
                </a:pathLst>
              </a:custGeom>
              <a:solidFill>
                <a:schemeClr val="bg1"/>
              </a:solidFill>
              <a:ln w="12700" cap="rnd" cmpd="sng">
                <a:noFill/>
                <a:prstDash val="solid"/>
                <a:round/>
                <a:headEnd type="none" w="med" len="med"/>
                <a:tailEnd type="none" w="med" len="med"/>
              </a:ln>
            </p:spPr>
            <p:txBody>
              <a:bodyPr/>
              <a:lstStyle/>
              <a:p>
                <a:endParaRPr lang="en-US"/>
              </a:p>
            </p:txBody>
          </p:sp>
        </p:grpSp>
        <p:sp>
          <p:nvSpPr>
            <p:cNvPr id="51625" name="Freeform 18"/>
            <p:cNvSpPr>
              <a:spLocks/>
            </p:cNvSpPr>
            <p:nvPr/>
          </p:nvSpPr>
          <p:spPr bwMode="auto">
            <a:xfrm flipV="1">
              <a:off x="3319" y="3529"/>
              <a:ext cx="137" cy="122"/>
            </a:xfrm>
            <a:custGeom>
              <a:avLst/>
              <a:gdLst>
                <a:gd name="T0" fmla="*/ 241 w 242"/>
                <a:gd name="T1" fmla="*/ 0 h 211"/>
                <a:gd name="T2" fmla="*/ 101 w 242"/>
                <a:gd name="T3" fmla="*/ 61 h 211"/>
                <a:gd name="T4" fmla="*/ 0 w 242"/>
                <a:gd name="T5" fmla="*/ 210 h 211"/>
                <a:gd name="T6" fmla="*/ 0 60000 65536"/>
                <a:gd name="T7" fmla="*/ 0 60000 65536"/>
                <a:gd name="T8" fmla="*/ 0 60000 65536"/>
                <a:gd name="T9" fmla="*/ 0 w 242"/>
                <a:gd name="T10" fmla="*/ 0 h 211"/>
                <a:gd name="T11" fmla="*/ 242 w 242"/>
                <a:gd name="T12" fmla="*/ 211 h 211"/>
              </a:gdLst>
              <a:ahLst/>
              <a:cxnLst>
                <a:cxn ang="T6">
                  <a:pos x="T0" y="T1"/>
                </a:cxn>
                <a:cxn ang="T7">
                  <a:pos x="T2" y="T3"/>
                </a:cxn>
                <a:cxn ang="T8">
                  <a:pos x="T4" y="T5"/>
                </a:cxn>
              </a:cxnLst>
              <a:rect l="T9" t="T10" r="T11" b="T12"/>
              <a:pathLst>
                <a:path w="242" h="211">
                  <a:moveTo>
                    <a:pt x="241" y="0"/>
                  </a:moveTo>
                  <a:lnTo>
                    <a:pt x="101" y="61"/>
                  </a:lnTo>
                  <a:lnTo>
                    <a:pt x="0" y="210"/>
                  </a:lnTo>
                </a:path>
              </a:pathLst>
            </a:custGeom>
            <a:noFill/>
            <a:ln w="50800" cap="rnd" cmpd="sng">
              <a:solidFill>
                <a:srgbClr val="063DE8"/>
              </a:solidFill>
              <a:prstDash val="sysDot"/>
              <a:round/>
              <a:headEnd type="none" w="med" len="med"/>
              <a:tailEnd type="none" w="med" len="med"/>
            </a:ln>
          </p:spPr>
          <p:txBody>
            <a:bodyPr/>
            <a:lstStyle/>
            <a:p>
              <a:endParaRPr lang="en-US"/>
            </a:p>
          </p:txBody>
        </p:sp>
        <p:sp>
          <p:nvSpPr>
            <p:cNvPr id="51626" name="Line 19"/>
            <p:cNvSpPr>
              <a:spLocks noChangeShapeType="1"/>
            </p:cNvSpPr>
            <p:nvPr/>
          </p:nvSpPr>
          <p:spPr bwMode="auto">
            <a:xfrm flipV="1">
              <a:off x="3491" y="3670"/>
              <a:ext cx="1128" cy="0"/>
            </a:xfrm>
            <a:prstGeom prst="line">
              <a:avLst/>
            </a:prstGeom>
            <a:noFill/>
            <a:ln w="76200">
              <a:solidFill>
                <a:srgbClr val="063DE8"/>
              </a:solidFill>
              <a:round/>
              <a:headEnd/>
              <a:tailEnd/>
            </a:ln>
          </p:spPr>
          <p:txBody>
            <a:bodyPr wrap="none" anchor="ctr"/>
            <a:lstStyle/>
            <a:p>
              <a:endParaRPr lang="en-US"/>
            </a:p>
          </p:txBody>
        </p:sp>
        <p:sp>
          <p:nvSpPr>
            <p:cNvPr id="51627" name="Rectangle 20"/>
            <p:cNvSpPr>
              <a:spLocks noChangeArrowheads="1"/>
            </p:cNvSpPr>
            <p:nvPr/>
          </p:nvSpPr>
          <p:spPr bwMode="auto">
            <a:xfrm rot="10800000" flipV="1">
              <a:off x="3849" y="2740"/>
              <a:ext cx="1140" cy="344"/>
            </a:xfrm>
            <a:prstGeom prst="rect">
              <a:avLst/>
            </a:prstGeom>
            <a:noFill/>
            <a:ln w="12700">
              <a:noFill/>
              <a:miter lim="800000"/>
              <a:headEnd/>
              <a:tailEnd/>
            </a:ln>
          </p:spPr>
          <p:txBody>
            <a:bodyPr wrap="none" lIns="90488" tIns="44450" rIns="90488" bIns="44450">
              <a:spAutoFit/>
            </a:bodyPr>
            <a:lstStyle/>
            <a:p>
              <a:pPr eaLnBrk="0" hangingPunct="0"/>
              <a:r>
                <a:rPr lang="en-US" sz="1000">
                  <a:latin typeface="Times New Roman" pitchFamily="18" charset="0"/>
                </a:rPr>
                <a:t>Scan width can be adjusted </a:t>
              </a:r>
            </a:p>
            <a:p>
              <a:pPr eaLnBrk="0" hangingPunct="0"/>
              <a:r>
                <a:rPr lang="en-US" sz="1000">
                  <a:latin typeface="Times New Roman" pitchFamily="18" charset="0"/>
                </a:rPr>
                <a:t>Note that laser light is delivered</a:t>
              </a:r>
            </a:p>
            <a:p>
              <a:pPr eaLnBrk="0" hangingPunct="0"/>
              <a:r>
                <a:rPr lang="en-US" sz="1000">
                  <a:latin typeface="Times New Roman" pitchFamily="18" charset="0"/>
                </a:rPr>
                <a:t>via a standard objective.</a:t>
              </a:r>
            </a:p>
          </p:txBody>
        </p:sp>
        <p:sp>
          <p:nvSpPr>
            <p:cNvPr id="51628" name="Text Box 21"/>
            <p:cNvSpPr txBox="1">
              <a:spLocks noChangeArrowheads="1"/>
            </p:cNvSpPr>
            <p:nvPr/>
          </p:nvSpPr>
          <p:spPr bwMode="auto">
            <a:xfrm>
              <a:off x="2700" y="3334"/>
              <a:ext cx="116" cy="291"/>
            </a:xfrm>
            <a:prstGeom prst="rect">
              <a:avLst/>
            </a:prstGeom>
            <a:noFill/>
            <a:ln w="9525">
              <a:noFill/>
              <a:miter lim="800000"/>
              <a:headEnd/>
              <a:tailEnd/>
            </a:ln>
          </p:spPr>
          <p:txBody>
            <a:bodyPr wrap="none">
              <a:spAutoFit/>
            </a:bodyPr>
            <a:lstStyle/>
            <a:p>
              <a:pPr eaLnBrk="0" hangingPunct="0"/>
              <a:endParaRPr lang="en-US" sz="2400" dirty="0">
                <a:latin typeface="Times New Roman" pitchFamily="18" charset="0"/>
              </a:endParaRPr>
            </a:p>
          </p:txBody>
        </p:sp>
        <p:sp>
          <p:nvSpPr>
            <p:cNvPr id="51629" name="Rectangle 22"/>
            <p:cNvSpPr>
              <a:spLocks noChangeArrowheads="1"/>
            </p:cNvSpPr>
            <p:nvPr/>
          </p:nvSpPr>
          <p:spPr bwMode="auto">
            <a:xfrm>
              <a:off x="3128" y="2173"/>
              <a:ext cx="1920" cy="24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630" name="Freeform 23"/>
            <p:cNvSpPr>
              <a:spLocks/>
            </p:cNvSpPr>
            <p:nvPr/>
          </p:nvSpPr>
          <p:spPr bwMode="auto">
            <a:xfrm>
              <a:off x="2774" y="2392"/>
              <a:ext cx="2274" cy="297"/>
            </a:xfrm>
            <a:custGeom>
              <a:avLst/>
              <a:gdLst>
                <a:gd name="T0" fmla="*/ 1920 w 2274"/>
                <a:gd name="T1" fmla="*/ 285 h 297"/>
                <a:gd name="T2" fmla="*/ 2274 w 2274"/>
                <a:gd name="T3" fmla="*/ 6 h 297"/>
                <a:gd name="T4" fmla="*/ 354 w 2274"/>
                <a:gd name="T5" fmla="*/ 0 h 297"/>
                <a:gd name="T6" fmla="*/ 0 w 2274"/>
                <a:gd name="T7" fmla="*/ 288 h 297"/>
                <a:gd name="T8" fmla="*/ 1920 w 2274"/>
                <a:gd name="T9" fmla="*/ 285 h 297"/>
                <a:gd name="T10" fmla="*/ 0 60000 65536"/>
                <a:gd name="T11" fmla="*/ 0 60000 65536"/>
                <a:gd name="T12" fmla="*/ 0 60000 65536"/>
                <a:gd name="T13" fmla="*/ 0 60000 65536"/>
                <a:gd name="T14" fmla="*/ 0 60000 65536"/>
                <a:gd name="T15" fmla="*/ 0 w 2274"/>
                <a:gd name="T16" fmla="*/ 0 h 297"/>
                <a:gd name="T17" fmla="*/ 2274 w 2274"/>
                <a:gd name="T18" fmla="*/ 297 h 297"/>
              </a:gdLst>
              <a:ahLst/>
              <a:cxnLst>
                <a:cxn ang="T10">
                  <a:pos x="T0" y="T1"/>
                </a:cxn>
                <a:cxn ang="T11">
                  <a:pos x="T2" y="T3"/>
                </a:cxn>
                <a:cxn ang="T12">
                  <a:pos x="T4" y="T5"/>
                </a:cxn>
                <a:cxn ang="T13">
                  <a:pos x="T6" y="T7"/>
                </a:cxn>
                <a:cxn ang="T14">
                  <a:pos x="T8" y="T9"/>
                </a:cxn>
              </a:cxnLst>
              <a:rect l="T15" t="T16" r="T17" b="T18"/>
              <a:pathLst>
                <a:path w="2274" h="297">
                  <a:moveTo>
                    <a:pt x="1920" y="285"/>
                  </a:moveTo>
                  <a:cubicBezTo>
                    <a:pt x="1920" y="297"/>
                    <a:pt x="2256" y="12"/>
                    <a:pt x="2274" y="6"/>
                  </a:cubicBezTo>
                  <a:cubicBezTo>
                    <a:pt x="2250" y="18"/>
                    <a:pt x="372" y="18"/>
                    <a:pt x="354" y="0"/>
                  </a:cubicBezTo>
                  <a:cubicBezTo>
                    <a:pt x="332" y="2"/>
                    <a:pt x="22" y="284"/>
                    <a:pt x="0" y="288"/>
                  </a:cubicBezTo>
                  <a:cubicBezTo>
                    <a:pt x="0" y="288"/>
                    <a:pt x="1920" y="291"/>
                    <a:pt x="1920" y="285"/>
                  </a:cubicBezTo>
                  <a:close/>
                </a:path>
              </a:pathLst>
            </a:custGeom>
            <a:solidFill>
              <a:schemeClr val="accent1"/>
            </a:solidFill>
            <a:ln w="9525">
              <a:solidFill>
                <a:schemeClr val="tx1"/>
              </a:solidFill>
              <a:round/>
              <a:headEnd/>
              <a:tailEnd/>
            </a:ln>
          </p:spPr>
          <p:txBody>
            <a:bodyPr wrap="none" anchor="ctr"/>
            <a:lstStyle/>
            <a:p>
              <a:endParaRPr lang="en-US"/>
            </a:p>
          </p:txBody>
        </p:sp>
        <p:sp>
          <p:nvSpPr>
            <p:cNvPr id="51631" name="Freeform 24"/>
            <p:cNvSpPr>
              <a:spLocks/>
            </p:cNvSpPr>
            <p:nvPr/>
          </p:nvSpPr>
          <p:spPr bwMode="auto">
            <a:xfrm>
              <a:off x="4697" y="2176"/>
              <a:ext cx="348" cy="501"/>
            </a:xfrm>
            <a:custGeom>
              <a:avLst/>
              <a:gdLst>
                <a:gd name="T0" fmla="*/ 348 w 348"/>
                <a:gd name="T1" fmla="*/ 225 h 501"/>
                <a:gd name="T2" fmla="*/ 3 w 348"/>
                <a:gd name="T3" fmla="*/ 501 h 501"/>
                <a:gd name="T4" fmla="*/ 0 w 348"/>
                <a:gd name="T5" fmla="*/ 258 h 501"/>
                <a:gd name="T6" fmla="*/ 345 w 348"/>
                <a:gd name="T7" fmla="*/ 0 h 501"/>
                <a:gd name="T8" fmla="*/ 348 w 348"/>
                <a:gd name="T9" fmla="*/ 210 h 501"/>
                <a:gd name="T10" fmla="*/ 0 60000 65536"/>
                <a:gd name="T11" fmla="*/ 0 60000 65536"/>
                <a:gd name="T12" fmla="*/ 0 60000 65536"/>
                <a:gd name="T13" fmla="*/ 0 60000 65536"/>
                <a:gd name="T14" fmla="*/ 0 60000 65536"/>
                <a:gd name="T15" fmla="*/ 0 w 348"/>
                <a:gd name="T16" fmla="*/ 0 h 501"/>
                <a:gd name="T17" fmla="*/ 348 w 348"/>
                <a:gd name="T18" fmla="*/ 501 h 501"/>
              </a:gdLst>
              <a:ahLst/>
              <a:cxnLst>
                <a:cxn ang="T10">
                  <a:pos x="T0" y="T1"/>
                </a:cxn>
                <a:cxn ang="T11">
                  <a:pos x="T2" y="T3"/>
                </a:cxn>
                <a:cxn ang="T12">
                  <a:pos x="T4" y="T5"/>
                </a:cxn>
                <a:cxn ang="T13">
                  <a:pos x="T6" y="T7"/>
                </a:cxn>
                <a:cxn ang="T14">
                  <a:pos x="T8" y="T9"/>
                </a:cxn>
              </a:cxnLst>
              <a:rect l="T15" t="T16" r="T17" b="T18"/>
              <a:pathLst>
                <a:path w="348" h="501">
                  <a:moveTo>
                    <a:pt x="348" y="225"/>
                  </a:moveTo>
                  <a:lnTo>
                    <a:pt x="3" y="501"/>
                  </a:lnTo>
                  <a:lnTo>
                    <a:pt x="0" y="258"/>
                  </a:lnTo>
                  <a:lnTo>
                    <a:pt x="345" y="0"/>
                  </a:lnTo>
                  <a:lnTo>
                    <a:pt x="348" y="210"/>
                  </a:lnTo>
                </a:path>
              </a:pathLst>
            </a:custGeom>
            <a:solidFill>
              <a:srgbClr val="DDDDDD">
                <a:alpha val="50195"/>
              </a:srgbClr>
            </a:solidFill>
            <a:ln w="6350" cap="flat" cmpd="sng">
              <a:solidFill>
                <a:schemeClr val="tx1"/>
              </a:solidFill>
              <a:prstDash val="solid"/>
              <a:round/>
              <a:headEnd/>
              <a:tailEnd/>
            </a:ln>
          </p:spPr>
          <p:txBody>
            <a:bodyPr wrap="none" anchor="ctr"/>
            <a:lstStyle/>
            <a:p>
              <a:endParaRPr lang="en-US"/>
            </a:p>
          </p:txBody>
        </p:sp>
        <p:sp>
          <p:nvSpPr>
            <p:cNvPr id="51632" name="Freeform 25"/>
            <p:cNvSpPr>
              <a:spLocks/>
            </p:cNvSpPr>
            <p:nvPr/>
          </p:nvSpPr>
          <p:spPr bwMode="auto">
            <a:xfrm>
              <a:off x="2774" y="2176"/>
              <a:ext cx="354" cy="504"/>
            </a:xfrm>
            <a:custGeom>
              <a:avLst/>
              <a:gdLst>
                <a:gd name="T0" fmla="*/ 345 w 354"/>
                <a:gd name="T1" fmla="*/ 219 h 504"/>
                <a:gd name="T2" fmla="*/ 3 w 354"/>
                <a:gd name="T3" fmla="*/ 504 h 504"/>
                <a:gd name="T4" fmla="*/ 0 w 354"/>
                <a:gd name="T5" fmla="*/ 261 h 504"/>
                <a:gd name="T6" fmla="*/ 354 w 354"/>
                <a:gd name="T7" fmla="*/ 0 h 504"/>
                <a:gd name="T8" fmla="*/ 348 w 354"/>
                <a:gd name="T9" fmla="*/ 213 h 504"/>
                <a:gd name="T10" fmla="*/ 0 60000 65536"/>
                <a:gd name="T11" fmla="*/ 0 60000 65536"/>
                <a:gd name="T12" fmla="*/ 0 60000 65536"/>
                <a:gd name="T13" fmla="*/ 0 60000 65536"/>
                <a:gd name="T14" fmla="*/ 0 60000 65536"/>
                <a:gd name="T15" fmla="*/ 0 w 354"/>
                <a:gd name="T16" fmla="*/ 0 h 504"/>
                <a:gd name="T17" fmla="*/ 354 w 354"/>
                <a:gd name="T18" fmla="*/ 504 h 504"/>
              </a:gdLst>
              <a:ahLst/>
              <a:cxnLst>
                <a:cxn ang="T10">
                  <a:pos x="T0" y="T1"/>
                </a:cxn>
                <a:cxn ang="T11">
                  <a:pos x="T2" y="T3"/>
                </a:cxn>
                <a:cxn ang="T12">
                  <a:pos x="T4" y="T5"/>
                </a:cxn>
                <a:cxn ang="T13">
                  <a:pos x="T6" y="T7"/>
                </a:cxn>
                <a:cxn ang="T14">
                  <a:pos x="T8" y="T9"/>
                </a:cxn>
              </a:cxnLst>
              <a:rect l="T15" t="T16" r="T17" b="T18"/>
              <a:pathLst>
                <a:path w="354" h="504">
                  <a:moveTo>
                    <a:pt x="345" y="219"/>
                  </a:moveTo>
                  <a:lnTo>
                    <a:pt x="3" y="504"/>
                  </a:lnTo>
                  <a:lnTo>
                    <a:pt x="0" y="261"/>
                  </a:lnTo>
                  <a:lnTo>
                    <a:pt x="354" y="0"/>
                  </a:lnTo>
                  <a:lnTo>
                    <a:pt x="348" y="213"/>
                  </a:lnTo>
                </a:path>
              </a:pathLst>
            </a:custGeom>
            <a:solidFill>
              <a:srgbClr val="DDDDDD">
                <a:alpha val="50195"/>
              </a:srgbClr>
            </a:solidFill>
            <a:ln w="6350" cap="flat" cmpd="sng">
              <a:solidFill>
                <a:schemeClr val="tx1"/>
              </a:solidFill>
              <a:prstDash val="solid"/>
              <a:round/>
              <a:headEnd/>
              <a:tailEnd/>
            </a:ln>
          </p:spPr>
          <p:txBody>
            <a:bodyPr wrap="none" anchor="ctr"/>
            <a:lstStyle/>
            <a:p>
              <a:endParaRPr lang="en-US"/>
            </a:p>
          </p:txBody>
        </p:sp>
        <p:sp>
          <p:nvSpPr>
            <p:cNvPr id="51633" name="Freeform 26"/>
            <p:cNvSpPr>
              <a:spLocks/>
            </p:cNvSpPr>
            <p:nvPr/>
          </p:nvSpPr>
          <p:spPr bwMode="auto">
            <a:xfrm>
              <a:off x="3785" y="2170"/>
              <a:ext cx="348" cy="501"/>
            </a:xfrm>
            <a:custGeom>
              <a:avLst/>
              <a:gdLst>
                <a:gd name="T0" fmla="*/ 348 w 348"/>
                <a:gd name="T1" fmla="*/ 225 h 501"/>
                <a:gd name="T2" fmla="*/ 3 w 348"/>
                <a:gd name="T3" fmla="*/ 501 h 501"/>
                <a:gd name="T4" fmla="*/ 0 w 348"/>
                <a:gd name="T5" fmla="*/ 258 h 501"/>
                <a:gd name="T6" fmla="*/ 345 w 348"/>
                <a:gd name="T7" fmla="*/ 0 h 501"/>
                <a:gd name="T8" fmla="*/ 348 w 348"/>
                <a:gd name="T9" fmla="*/ 210 h 501"/>
                <a:gd name="T10" fmla="*/ 0 60000 65536"/>
                <a:gd name="T11" fmla="*/ 0 60000 65536"/>
                <a:gd name="T12" fmla="*/ 0 60000 65536"/>
                <a:gd name="T13" fmla="*/ 0 60000 65536"/>
                <a:gd name="T14" fmla="*/ 0 60000 65536"/>
                <a:gd name="T15" fmla="*/ 0 w 348"/>
                <a:gd name="T16" fmla="*/ 0 h 501"/>
                <a:gd name="T17" fmla="*/ 348 w 348"/>
                <a:gd name="T18" fmla="*/ 501 h 501"/>
              </a:gdLst>
              <a:ahLst/>
              <a:cxnLst>
                <a:cxn ang="T10">
                  <a:pos x="T0" y="T1"/>
                </a:cxn>
                <a:cxn ang="T11">
                  <a:pos x="T2" y="T3"/>
                </a:cxn>
                <a:cxn ang="T12">
                  <a:pos x="T4" y="T5"/>
                </a:cxn>
                <a:cxn ang="T13">
                  <a:pos x="T6" y="T7"/>
                </a:cxn>
                <a:cxn ang="T14">
                  <a:pos x="T8" y="T9"/>
                </a:cxn>
              </a:cxnLst>
              <a:rect l="T15" t="T16" r="T17" b="T18"/>
              <a:pathLst>
                <a:path w="348" h="501">
                  <a:moveTo>
                    <a:pt x="348" y="225"/>
                  </a:moveTo>
                  <a:lnTo>
                    <a:pt x="3" y="501"/>
                  </a:lnTo>
                  <a:lnTo>
                    <a:pt x="0" y="258"/>
                  </a:lnTo>
                  <a:lnTo>
                    <a:pt x="345" y="0"/>
                  </a:lnTo>
                  <a:lnTo>
                    <a:pt x="348" y="210"/>
                  </a:lnTo>
                </a:path>
              </a:pathLst>
            </a:custGeom>
            <a:solidFill>
              <a:srgbClr val="DDDDDD">
                <a:alpha val="50195"/>
              </a:srgbClr>
            </a:solidFill>
            <a:ln w="6350" cap="rnd" cmpd="sng">
              <a:solidFill>
                <a:schemeClr val="tx1"/>
              </a:solidFill>
              <a:prstDash val="sysDot"/>
              <a:round/>
              <a:headEnd/>
              <a:tailEnd/>
            </a:ln>
          </p:spPr>
          <p:txBody>
            <a:bodyPr wrap="none" anchor="ctr"/>
            <a:lstStyle/>
            <a:p>
              <a:endParaRPr lang="en-US"/>
            </a:p>
          </p:txBody>
        </p:sp>
        <p:sp>
          <p:nvSpPr>
            <p:cNvPr id="51634" name="Freeform 27"/>
            <p:cNvSpPr>
              <a:spLocks/>
            </p:cNvSpPr>
            <p:nvPr/>
          </p:nvSpPr>
          <p:spPr bwMode="auto">
            <a:xfrm flipH="1" flipV="1">
              <a:off x="3406" y="2508"/>
              <a:ext cx="452" cy="975"/>
            </a:xfrm>
            <a:custGeom>
              <a:avLst/>
              <a:gdLst>
                <a:gd name="T0" fmla="*/ 714 w 800"/>
                <a:gd name="T1" fmla="*/ 0 h 1686"/>
                <a:gd name="T2" fmla="*/ 799 w 800"/>
                <a:gd name="T3" fmla="*/ 27 h 1686"/>
                <a:gd name="T4" fmla="*/ 460 w 800"/>
                <a:gd name="T5" fmla="*/ 1464 h 1686"/>
                <a:gd name="T6" fmla="*/ 384 w 800"/>
                <a:gd name="T7" fmla="*/ 1483 h 1686"/>
                <a:gd name="T8" fmla="*/ 326 w 800"/>
                <a:gd name="T9" fmla="*/ 1406 h 1686"/>
                <a:gd name="T10" fmla="*/ 240 w 800"/>
                <a:gd name="T11" fmla="*/ 1550 h 1686"/>
                <a:gd name="T12" fmla="*/ 242 w 800"/>
                <a:gd name="T13" fmla="*/ 1419 h 1686"/>
                <a:gd name="T14" fmla="*/ 216 w 800"/>
                <a:gd name="T15" fmla="*/ 1453 h 1686"/>
                <a:gd name="T16" fmla="*/ 153 w 800"/>
                <a:gd name="T17" fmla="*/ 1598 h 1686"/>
                <a:gd name="T18" fmla="*/ 183 w 800"/>
                <a:gd name="T19" fmla="*/ 1498 h 1686"/>
                <a:gd name="T20" fmla="*/ 0 w 800"/>
                <a:gd name="T21" fmla="*/ 1685 h 1686"/>
                <a:gd name="T22" fmla="*/ 714 w 800"/>
                <a:gd name="T23" fmla="*/ 0 h 16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0"/>
                <a:gd name="T37" fmla="*/ 0 h 1686"/>
                <a:gd name="T38" fmla="*/ 800 w 800"/>
                <a:gd name="T39" fmla="*/ 1686 h 16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0" h="1686">
                  <a:moveTo>
                    <a:pt x="714" y="0"/>
                  </a:moveTo>
                  <a:lnTo>
                    <a:pt x="799" y="27"/>
                  </a:lnTo>
                  <a:lnTo>
                    <a:pt x="460" y="1464"/>
                  </a:lnTo>
                  <a:lnTo>
                    <a:pt x="384" y="1483"/>
                  </a:lnTo>
                  <a:lnTo>
                    <a:pt x="326" y="1406"/>
                  </a:lnTo>
                  <a:lnTo>
                    <a:pt x="240" y="1550"/>
                  </a:lnTo>
                  <a:lnTo>
                    <a:pt x="242" y="1419"/>
                  </a:lnTo>
                  <a:lnTo>
                    <a:pt x="216" y="1453"/>
                  </a:lnTo>
                  <a:lnTo>
                    <a:pt x="153" y="1598"/>
                  </a:lnTo>
                  <a:lnTo>
                    <a:pt x="183" y="1498"/>
                  </a:lnTo>
                  <a:lnTo>
                    <a:pt x="0" y="1685"/>
                  </a:lnTo>
                  <a:lnTo>
                    <a:pt x="714" y="0"/>
                  </a:lnTo>
                </a:path>
              </a:pathLst>
            </a:custGeom>
            <a:gradFill rotWithShape="0">
              <a:gsLst>
                <a:gs pos="0">
                  <a:srgbClr val="063DE8"/>
                </a:gs>
                <a:gs pos="100000">
                  <a:srgbClr val="FFFFFF"/>
                </a:gs>
              </a:gsLst>
              <a:lin ang="5400000" scaled="1"/>
            </a:gradFill>
            <a:ln w="12700" cap="rnd" cmpd="sng">
              <a:noFill/>
              <a:prstDash val="solid"/>
              <a:round/>
              <a:headEnd type="none" w="med" len="med"/>
              <a:tailEnd type="none" w="med" len="med"/>
            </a:ln>
          </p:spPr>
          <p:txBody>
            <a:bodyPr/>
            <a:lstStyle/>
            <a:p>
              <a:endParaRPr lang="en-US"/>
            </a:p>
          </p:txBody>
        </p:sp>
        <p:sp>
          <p:nvSpPr>
            <p:cNvPr id="51635" name="Freeform 28"/>
            <p:cNvSpPr>
              <a:spLocks/>
            </p:cNvSpPr>
            <p:nvPr/>
          </p:nvSpPr>
          <p:spPr bwMode="auto">
            <a:xfrm rot="-10296715">
              <a:off x="2884" y="2506"/>
              <a:ext cx="503" cy="983"/>
            </a:xfrm>
            <a:custGeom>
              <a:avLst/>
              <a:gdLst>
                <a:gd name="T0" fmla="*/ 0 w 892"/>
                <a:gd name="T1" fmla="*/ 24 h 1698"/>
                <a:gd name="T2" fmla="*/ 86 w 892"/>
                <a:gd name="T3" fmla="*/ 0 h 1698"/>
                <a:gd name="T4" fmla="*/ 891 w 892"/>
                <a:gd name="T5" fmla="*/ 1438 h 1698"/>
                <a:gd name="T6" fmla="*/ 804 w 892"/>
                <a:gd name="T7" fmla="*/ 1457 h 1698"/>
                <a:gd name="T8" fmla="*/ 735 w 892"/>
                <a:gd name="T9" fmla="*/ 1520 h 1698"/>
                <a:gd name="T10" fmla="*/ 660 w 892"/>
                <a:gd name="T11" fmla="*/ 1448 h 1698"/>
                <a:gd name="T12" fmla="*/ 594 w 892"/>
                <a:gd name="T13" fmla="*/ 1577 h 1698"/>
                <a:gd name="T14" fmla="*/ 569 w 892"/>
                <a:gd name="T15" fmla="*/ 1512 h 1698"/>
                <a:gd name="T16" fmla="*/ 545 w 892"/>
                <a:gd name="T17" fmla="*/ 1669 h 1698"/>
                <a:gd name="T18" fmla="*/ 526 w 892"/>
                <a:gd name="T19" fmla="*/ 1621 h 1698"/>
                <a:gd name="T20" fmla="*/ 468 w 892"/>
                <a:gd name="T21" fmla="*/ 1697 h 1698"/>
                <a:gd name="T22" fmla="*/ 0 w 892"/>
                <a:gd name="T23" fmla="*/ 24 h 16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2"/>
                <a:gd name="T37" fmla="*/ 0 h 1698"/>
                <a:gd name="T38" fmla="*/ 892 w 892"/>
                <a:gd name="T39" fmla="*/ 1698 h 16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2" h="1698">
                  <a:moveTo>
                    <a:pt x="0" y="24"/>
                  </a:moveTo>
                  <a:lnTo>
                    <a:pt x="86" y="0"/>
                  </a:lnTo>
                  <a:lnTo>
                    <a:pt x="891" y="1438"/>
                  </a:lnTo>
                  <a:lnTo>
                    <a:pt x="804" y="1457"/>
                  </a:lnTo>
                  <a:lnTo>
                    <a:pt x="735" y="1520"/>
                  </a:lnTo>
                  <a:lnTo>
                    <a:pt x="660" y="1448"/>
                  </a:lnTo>
                  <a:lnTo>
                    <a:pt x="594" y="1577"/>
                  </a:lnTo>
                  <a:lnTo>
                    <a:pt x="569" y="1512"/>
                  </a:lnTo>
                  <a:lnTo>
                    <a:pt x="545" y="1669"/>
                  </a:lnTo>
                  <a:lnTo>
                    <a:pt x="526" y="1621"/>
                  </a:lnTo>
                  <a:lnTo>
                    <a:pt x="468" y="1697"/>
                  </a:lnTo>
                  <a:lnTo>
                    <a:pt x="0" y="24"/>
                  </a:lnTo>
                </a:path>
              </a:pathLst>
            </a:custGeom>
            <a:gradFill rotWithShape="0">
              <a:gsLst>
                <a:gs pos="0">
                  <a:srgbClr val="063DE8"/>
                </a:gs>
                <a:gs pos="100000">
                  <a:srgbClr val="829EF3"/>
                </a:gs>
              </a:gsLst>
              <a:lin ang="5400000" scaled="1"/>
            </a:gradFill>
            <a:ln w="12700" cap="rnd" cmpd="sng">
              <a:noFill/>
              <a:prstDash val="solid"/>
              <a:round/>
              <a:headEnd type="none" w="med" len="med"/>
              <a:tailEnd type="none" w="med" len="med"/>
            </a:ln>
          </p:spPr>
          <p:txBody>
            <a:bodyPr/>
            <a:lstStyle/>
            <a:p>
              <a:endParaRPr lang="en-US"/>
            </a:p>
          </p:txBody>
        </p:sp>
        <p:sp>
          <p:nvSpPr>
            <p:cNvPr id="51636" name="Rectangle 29"/>
            <p:cNvSpPr>
              <a:spLocks noChangeArrowheads="1"/>
            </p:cNvSpPr>
            <p:nvPr/>
          </p:nvSpPr>
          <p:spPr bwMode="auto">
            <a:xfrm>
              <a:off x="2780" y="2440"/>
              <a:ext cx="1920" cy="240"/>
            </a:xfrm>
            <a:prstGeom prst="rect">
              <a:avLst/>
            </a:prstGeom>
            <a:solidFill>
              <a:srgbClr val="DDDDDD">
                <a:alpha val="50195"/>
              </a:srgbClr>
            </a:solidFill>
            <a:ln w="9525">
              <a:solidFill>
                <a:schemeClr val="tx1"/>
              </a:solidFill>
              <a:miter lim="800000"/>
              <a:headEnd/>
              <a:tailEnd/>
            </a:ln>
          </p:spPr>
          <p:txBody>
            <a:bodyPr wrap="none" anchor="ctr"/>
            <a:lstStyle/>
            <a:p>
              <a:endParaRPr lang="en-US"/>
            </a:p>
          </p:txBody>
        </p:sp>
        <p:sp>
          <p:nvSpPr>
            <p:cNvPr id="51637" name="AutoShape 30"/>
            <p:cNvSpPr>
              <a:spLocks noChangeArrowheads="1"/>
            </p:cNvSpPr>
            <p:nvPr/>
          </p:nvSpPr>
          <p:spPr bwMode="auto">
            <a:xfrm flipH="1" flipV="1">
              <a:off x="2935" y="2483"/>
              <a:ext cx="929" cy="146"/>
            </a:xfrm>
            <a:prstGeom prst="parallelogram">
              <a:avLst>
                <a:gd name="adj" fmla="val 108201"/>
              </a:avLst>
            </a:prstGeom>
            <a:solidFill>
              <a:srgbClr val="474747">
                <a:alpha val="50195"/>
              </a:srgbClr>
            </a:solidFill>
            <a:ln w="12700">
              <a:solidFill>
                <a:schemeClr val="tx1"/>
              </a:solidFill>
              <a:miter lim="800000"/>
              <a:headEnd/>
              <a:tailEnd/>
            </a:ln>
          </p:spPr>
          <p:txBody>
            <a:bodyPr wrap="none" anchor="ctr"/>
            <a:lstStyle/>
            <a:p>
              <a:endParaRPr lang="en-US"/>
            </a:p>
          </p:txBody>
        </p:sp>
        <p:sp>
          <p:nvSpPr>
            <p:cNvPr id="51638" name="Freeform 31"/>
            <p:cNvSpPr>
              <a:spLocks/>
            </p:cNvSpPr>
            <p:nvPr/>
          </p:nvSpPr>
          <p:spPr bwMode="auto">
            <a:xfrm>
              <a:off x="3308" y="2507"/>
              <a:ext cx="152" cy="97"/>
            </a:xfrm>
            <a:custGeom>
              <a:avLst/>
              <a:gdLst>
                <a:gd name="T0" fmla="*/ 76 w 204"/>
                <a:gd name="T1" fmla="*/ 9 h 177"/>
                <a:gd name="T2" fmla="*/ 0 w 204"/>
                <a:gd name="T3" fmla="*/ 89 h 177"/>
                <a:gd name="T4" fmla="*/ 76 w 204"/>
                <a:gd name="T5" fmla="*/ 121 h 177"/>
                <a:gd name="T6" fmla="*/ 96 w 204"/>
                <a:gd name="T7" fmla="*/ 169 h 177"/>
                <a:gd name="T8" fmla="*/ 116 w 204"/>
                <a:gd name="T9" fmla="*/ 177 h 177"/>
                <a:gd name="T10" fmla="*/ 136 w 204"/>
                <a:gd name="T11" fmla="*/ 141 h 177"/>
                <a:gd name="T12" fmla="*/ 168 w 204"/>
                <a:gd name="T13" fmla="*/ 65 h 177"/>
                <a:gd name="T14" fmla="*/ 120 w 204"/>
                <a:gd name="T15" fmla="*/ 1 h 177"/>
                <a:gd name="T16" fmla="*/ 84 w 204"/>
                <a:gd name="T17" fmla="*/ 5 h 177"/>
                <a:gd name="T18" fmla="*/ 72 w 204"/>
                <a:gd name="T19" fmla="*/ 21 h 177"/>
                <a:gd name="T20" fmla="*/ 12 w 204"/>
                <a:gd name="T21" fmla="*/ 77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4"/>
                <a:gd name="T34" fmla="*/ 0 h 177"/>
                <a:gd name="T35" fmla="*/ 204 w 204"/>
                <a:gd name="T36" fmla="*/ 177 h 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4" h="177">
                  <a:moveTo>
                    <a:pt x="76" y="9"/>
                  </a:moveTo>
                  <a:cubicBezTo>
                    <a:pt x="51" y="34"/>
                    <a:pt x="20" y="59"/>
                    <a:pt x="0" y="89"/>
                  </a:cubicBezTo>
                  <a:cubicBezTo>
                    <a:pt x="24" y="113"/>
                    <a:pt x="41" y="117"/>
                    <a:pt x="76" y="121"/>
                  </a:cubicBezTo>
                  <a:cubicBezTo>
                    <a:pt x="103" y="130"/>
                    <a:pt x="81" y="152"/>
                    <a:pt x="96" y="169"/>
                  </a:cubicBezTo>
                  <a:cubicBezTo>
                    <a:pt x="101" y="174"/>
                    <a:pt x="109" y="174"/>
                    <a:pt x="116" y="177"/>
                  </a:cubicBezTo>
                  <a:cubicBezTo>
                    <a:pt x="122" y="165"/>
                    <a:pt x="132" y="154"/>
                    <a:pt x="136" y="141"/>
                  </a:cubicBezTo>
                  <a:cubicBezTo>
                    <a:pt x="146" y="110"/>
                    <a:pt x="131" y="77"/>
                    <a:pt x="168" y="65"/>
                  </a:cubicBezTo>
                  <a:cubicBezTo>
                    <a:pt x="204" y="29"/>
                    <a:pt x="158" y="9"/>
                    <a:pt x="120" y="1"/>
                  </a:cubicBezTo>
                  <a:cubicBezTo>
                    <a:pt x="108" y="2"/>
                    <a:pt x="95" y="0"/>
                    <a:pt x="84" y="5"/>
                  </a:cubicBezTo>
                  <a:cubicBezTo>
                    <a:pt x="78" y="8"/>
                    <a:pt x="76" y="16"/>
                    <a:pt x="72" y="21"/>
                  </a:cubicBezTo>
                  <a:cubicBezTo>
                    <a:pt x="58" y="37"/>
                    <a:pt x="12" y="50"/>
                    <a:pt x="12" y="77"/>
                  </a:cubicBezTo>
                </a:path>
              </a:pathLst>
            </a:custGeom>
            <a:solidFill>
              <a:srgbClr val="FF0000"/>
            </a:solidFill>
            <a:ln w="9525">
              <a:solidFill>
                <a:schemeClr val="tx1"/>
              </a:solidFill>
              <a:round/>
              <a:headEnd/>
              <a:tailEnd/>
            </a:ln>
          </p:spPr>
          <p:txBody>
            <a:bodyPr wrap="none" anchor="ctr"/>
            <a:lstStyle/>
            <a:p>
              <a:endParaRPr lang="en-US"/>
            </a:p>
          </p:txBody>
        </p:sp>
        <p:sp>
          <p:nvSpPr>
            <p:cNvPr id="51639" name="Freeform 32"/>
            <p:cNvSpPr>
              <a:spLocks/>
            </p:cNvSpPr>
            <p:nvPr/>
          </p:nvSpPr>
          <p:spPr bwMode="auto">
            <a:xfrm>
              <a:off x="3228" y="2495"/>
              <a:ext cx="96" cy="117"/>
            </a:xfrm>
            <a:custGeom>
              <a:avLst/>
              <a:gdLst>
                <a:gd name="T0" fmla="*/ 76 w 204"/>
                <a:gd name="T1" fmla="*/ 9 h 177"/>
                <a:gd name="T2" fmla="*/ 0 w 204"/>
                <a:gd name="T3" fmla="*/ 89 h 177"/>
                <a:gd name="T4" fmla="*/ 76 w 204"/>
                <a:gd name="T5" fmla="*/ 121 h 177"/>
                <a:gd name="T6" fmla="*/ 96 w 204"/>
                <a:gd name="T7" fmla="*/ 169 h 177"/>
                <a:gd name="T8" fmla="*/ 116 w 204"/>
                <a:gd name="T9" fmla="*/ 177 h 177"/>
                <a:gd name="T10" fmla="*/ 136 w 204"/>
                <a:gd name="T11" fmla="*/ 141 h 177"/>
                <a:gd name="T12" fmla="*/ 168 w 204"/>
                <a:gd name="T13" fmla="*/ 65 h 177"/>
                <a:gd name="T14" fmla="*/ 120 w 204"/>
                <a:gd name="T15" fmla="*/ 1 h 177"/>
                <a:gd name="T16" fmla="*/ 84 w 204"/>
                <a:gd name="T17" fmla="*/ 5 h 177"/>
                <a:gd name="T18" fmla="*/ 72 w 204"/>
                <a:gd name="T19" fmla="*/ 21 h 177"/>
                <a:gd name="T20" fmla="*/ 12 w 204"/>
                <a:gd name="T21" fmla="*/ 77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4"/>
                <a:gd name="T34" fmla="*/ 0 h 177"/>
                <a:gd name="T35" fmla="*/ 204 w 204"/>
                <a:gd name="T36" fmla="*/ 177 h 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4" h="177">
                  <a:moveTo>
                    <a:pt x="76" y="9"/>
                  </a:moveTo>
                  <a:cubicBezTo>
                    <a:pt x="51" y="34"/>
                    <a:pt x="20" y="59"/>
                    <a:pt x="0" y="89"/>
                  </a:cubicBezTo>
                  <a:cubicBezTo>
                    <a:pt x="24" y="113"/>
                    <a:pt x="41" y="117"/>
                    <a:pt x="76" y="121"/>
                  </a:cubicBezTo>
                  <a:cubicBezTo>
                    <a:pt x="103" y="130"/>
                    <a:pt x="81" y="152"/>
                    <a:pt x="96" y="169"/>
                  </a:cubicBezTo>
                  <a:cubicBezTo>
                    <a:pt x="101" y="174"/>
                    <a:pt x="109" y="174"/>
                    <a:pt x="116" y="177"/>
                  </a:cubicBezTo>
                  <a:cubicBezTo>
                    <a:pt x="122" y="165"/>
                    <a:pt x="132" y="154"/>
                    <a:pt x="136" y="141"/>
                  </a:cubicBezTo>
                  <a:cubicBezTo>
                    <a:pt x="146" y="110"/>
                    <a:pt x="131" y="77"/>
                    <a:pt x="168" y="65"/>
                  </a:cubicBezTo>
                  <a:cubicBezTo>
                    <a:pt x="204" y="29"/>
                    <a:pt x="158" y="9"/>
                    <a:pt x="120" y="1"/>
                  </a:cubicBezTo>
                  <a:cubicBezTo>
                    <a:pt x="108" y="2"/>
                    <a:pt x="95" y="0"/>
                    <a:pt x="84" y="5"/>
                  </a:cubicBezTo>
                  <a:cubicBezTo>
                    <a:pt x="78" y="8"/>
                    <a:pt x="76" y="16"/>
                    <a:pt x="72" y="21"/>
                  </a:cubicBezTo>
                  <a:cubicBezTo>
                    <a:pt x="58" y="37"/>
                    <a:pt x="12" y="50"/>
                    <a:pt x="12" y="77"/>
                  </a:cubicBezTo>
                </a:path>
              </a:pathLst>
            </a:custGeom>
            <a:solidFill>
              <a:srgbClr val="FF0000"/>
            </a:solidFill>
            <a:ln w="9525">
              <a:solidFill>
                <a:schemeClr val="tx1"/>
              </a:solidFill>
              <a:round/>
              <a:headEnd/>
              <a:tailEnd/>
            </a:ln>
          </p:spPr>
          <p:txBody>
            <a:bodyPr wrap="none" anchor="ctr"/>
            <a:lstStyle/>
            <a:p>
              <a:endParaRPr lang="en-US"/>
            </a:p>
          </p:txBody>
        </p:sp>
        <p:sp>
          <p:nvSpPr>
            <p:cNvPr id="51640" name="Freeform 33"/>
            <p:cNvSpPr>
              <a:spLocks/>
            </p:cNvSpPr>
            <p:nvPr/>
          </p:nvSpPr>
          <p:spPr bwMode="auto">
            <a:xfrm>
              <a:off x="3424" y="2523"/>
              <a:ext cx="168" cy="69"/>
            </a:xfrm>
            <a:custGeom>
              <a:avLst/>
              <a:gdLst>
                <a:gd name="T0" fmla="*/ 76 w 204"/>
                <a:gd name="T1" fmla="*/ 9 h 177"/>
                <a:gd name="T2" fmla="*/ 0 w 204"/>
                <a:gd name="T3" fmla="*/ 89 h 177"/>
                <a:gd name="T4" fmla="*/ 76 w 204"/>
                <a:gd name="T5" fmla="*/ 121 h 177"/>
                <a:gd name="T6" fmla="*/ 96 w 204"/>
                <a:gd name="T7" fmla="*/ 169 h 177"/>
                <a:gd name="T8" fmla="*/ 116 w 204"/>
                <a:gd name="T9" fmla="*/ 177 h 177"/>
                <a:gd name="T10" fmla="*/ 136 w 204"/>
                <a:gd name="T11" fmla="*/ 141 h 177"/>
                <a:gd name="T12" fmla="*/ 168 w 204"/>
                <a:gd name="T13" fmla="*/ 65 h 177"/>
                <a:gd name="T14" fmla="*/ 120 w 204"/>
                <a:gd name="T15" fmla="*/ 1 h 177"/>
                <a:gd name="T16" fmla="*/ 84 w 204"/>
                <a:gd name="T17" fmla="*/ 5 h 177"/>
                <a:gd name="T18" fmla="*/ 72 w 204"/>
                <a:gd name="T19" fmla="*/ 21 h 177"/>
                <a:gd name="T20" fmla="*/ 12 w 204"/>
                <a:gd name="T21" fmla="*/ 77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4"/>
                <a:gd name="T34" fmla="*/ 0 h 177"/>
                <a:gd name="T35" fmla="*/ 204 w 204"/>
                <a:gd name="T36" fmla="*/ 177 h 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4" h="177">
                  <a:moveTo>
                    <a:pt x="76" y="9"/>
                  </a:moveTo>
                  <a:cubicBezTo>
                    <a:pt x="51" y="34"/>
                    <a:pt x="20" y="59"/>
                    <a:pt x="0" y="89"/>
                  </a:cubicBezTo>
                  <a:cubicBezTo>
                    <a:pt x="24" y="113"/>
                    <a:pt x="41" y="117"/>
                    <a:pt x="76" y="121"/>
                  </a:cubicBezTo>
                  <a:cubicBezTo>
                    <a:pt x="103" y="130"/>
                    <a:pt x="81" y="152"/>
                    <a:pt x="96" y="169"/>
                  </a:cubicBezTo>
                  <a:cubicBezTo>
                    <a:pt x="101" y="174"/>
                    <a:pt x="109" y="174"/>
                    <a:pt x="116" y="177"/>
                  </a:cubicBezTo>
                  <a:cubicBezTo>
                    <a:pt x="122" y="165"/>
                    <a:pt x="132" y="154"/>
                    <a:pt x="136" y="141"/>
                  </a:cubicBezTo>
                  <a:cubicBezTo>
                    <a:pt x="146" y="110"/>
                    <a:pt x="131" y="77"/>
                    <a:pt x="168" y="65"/>
                  </a:cubicBezTo>
                  <a:cubicBezTo>
                    <a:pt x="204" y="29"/>
                    <a:pt x="158" y="9"/>
                    <a:pt x="120" y="1"/>
                  </a:cubicBezTo>
                  <a:cubicBezTo>
                    <a:pt x="108" y="2"/>
                    <a:pt x="95" y="0"/>
                    <a:pt x="84" y="5"/>
                  </a:cubicBezTo>
                  <a:cubicBezTo>
                    <a:pt x="78" y="8"/>
                    <a:pt x="76" y="16"/>
                    <a:pt x="72" y="21"/>
                  </a:cubicBezTo>
                  <a:cubicBezTo>
                    <a:pt x="58" y="37"/>
                    <a:pt x="12" y="50"/>
                    <a:pt x="12" y="77"/>
                  </a:cubicBezTo>
                </a:path>
              </a:pathLst>
            </a:custGeom>
            <a:solidFill>
              <a:srgbClr val="FF0000"/>
            </a:solidFill>
            <a:ln w="9525">
              <a:solidFill>
                <a:schemeClr val="tx1"/>
              </a:solidFill>
              <a:round/>
              <a:headEnd/>
              <a:tailEnd/>
            </a:ln>
          </p:spPr>
          <p:txBody>
            <a:bodyPr wrap="none" anchor="ctr"/>
            <a:lstStyle/>
            <a:p>
              <a:endParaRPr lang="en-US"/>
            </a:p>
          </p:txBody>
        </p:sp>
        <p:sp>
          <p:nvSpPr>
            <p:cNvPr id="51641" name="Freeform 34"/>
            <p:cNvSpPr>
              <a:spLocks/>
            </p:cNvSpPr>
            <p:nvPr/>
          </p:nvSpPr>
          <p:spPr bwMode="auto">
            <a:xfrm rot="10800000" flipH="1">
              <a:off x="3544" y="2523"/>
              <a:ext cx="168" cy="77"/>
            </a:xfrm>
            <a:custGeom>
              <a:avLst/>
              <a:gdLst>
                <a:gd name="T0" fmla="*/ 76 w 204"/>
                <a:gd name="T1" fmla="*/ 9 h 177"/>
                <a:gd name="T2" fmla="*/ 0 w 204"/>
                <a:gd name="T3" fmla="*/ 89 h 177"/>
                <a:gd name="T4" fmla="*/ 76 w 204"/>
                <a:gd name="T5" fmla="*/ 121 h 177"/>
                <a:gd name="T6" fmla="*/ 96 w 204"/>
                <a:gd name="T7" fmla="*/ 169 h 177"/>
                <a:gd name="T8" fmla="*/ 116 w 204"/>
                <a:gd name="T9" fmla="*/ 177 h 177"/>
                <a:gd name="T10" fmla="*/ 136 w 204"/>
                <a:gd name="T11" fmla="*/ 141 h 177"/>
                <a:gd name="T12" fmla="*/ 168 w 204"/>
                <a:gd name="T13" fmla="*/ 65 h 177"/>
                <a:gd name="T14" fmla="*/ 120 w 204"/>
                <a:gd name="T15" fmla="*/ 1 h 177"/>
                <a:gd name="T16" fmla="*/ 84 w 204"/>
                <a:gd name="T17" fmla="*/ 5 h 177"/>
                <a:gd name="T18" fmla="*/ 72 w 204"/>
                <a:gd name="T19" fmla="*/ 21 h 177"/>
                <a:gd name="T20" fmla="*/ 12 w 204"/>
                <a:gd name="T21" fmla="*/ 77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4"/>
                <a:gd name="T34" fmla="*/ 0 h 177"/>
                <a:gd name="T35" fmla="*/ 204 w 204"/>
                <a:gd name="T36" fmla="*/ 177 h 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4" h="177">
                  <a:moveTo>
                    <a:pt x="76" y="9"/>
                  </a:moveTo>
                  <a:cubicBezTo>
                    <a:pt x="51" y="34"/>
                    <a:pt x="20" y="59"/>
                    <a:pt x="0" y="89"/>
                  </a:cubicBezTo>
                  <a:cubicBezTo>
                    <a:pt x="24" y="113"/>
                    <a:pt x="41" y="117"/>
                    <a:pt x="76" y="121"/>
                  </a:cubicBezTo>
                  <a:cubicBezTo>
                    <a:pt x="103" y="130"/>
                    <a:pt x="81" y="152"/>
                    <a:pt x="96" y="169"/>
                  </a:cubicBezTo>
                  <a:cubicBezTo>
                    <a:pt x="101" y="174"/>
                    <a:pt x="109" y="174"/>
                    <a:pt x="116" y="177"/>
                  </a:cubicBezTo>
                  <a:cubicBezTo>
                    <a:pt x="122" y="165"/>
                    <a:pt x="132" y="154"/>
                    <a:pt x="136" y="141"/>
                  </a:cubicBezTo>
                  <a:cubicBezTo>
                    <a:pt x="146" y="110"/>
                    <a:pt x="131" y="77"/>
                    <a:pt x="168" y="65"/>
                  </a:cubicBezTo>
                  <a:cubicBezTo>
                    <a:pt x="204" y="29"/>
                    <a:pt x="158" y="9"/>
                    <a:pt x="120" y="1"/>
                  </a:cubicBezTo>
                  <a:cubicBezTo>
                    <a:pt x="108" y="2"/>
                    <a:pt x="95" y="0"/>
                    <a:pt x="84" y="5"/>
                  </a:cubicBezTo>
                  <a:cubicBezTo>
                    <a:pt x="78" y="8"/>
                    <a:pt x="76" y="16"/>
                    <a:pt x="72" y="21"/>
                  </a:cubicBezTo>
                  <a:cubicBezTo>
                    <a:pt x="58" y="37"/>
                    <a:pt x="12" y="50"/>
                    <a:pt x="12" y="77"/>
                  </a:cubicBezTo>
                </a:path>
              </a:pathLst>
            </a:custGeom>
            <a:solidFill>
              <a:srgbClr val="FF0000"/>
            </a:solidFill>
            <a:ln w="9525">
              <a:solidFill>
                <a:schemeClr val="tx1"/>
              </a:solidFill>
              <a:round/>
              <a:headEnd/>
              <a:tailEnd/>
            </a:ln>
          </p:spPr>
          <p:txBody>
            <a:bodyPr wrap="none" anchor="ctr"/>
            <a:lstStyle/>
            <a:p>
              <a:endParaRPr lang="en-US"/>
            </a:p>
          </p:txBody>
        </p:sp>
        <p:sp>
          <p:nvSpPr>
            <p:cNvPr id="51642" name="Freeform 35"/>
            <p:cNvSpPr>
              <a:spLocks/>
            </p:cNvSpPr>
            <p:nvPr/>
          </p:nvSpPr>
          <p:spPr bwMode="auto">
            <a:xfrm>
              <a:off x="3064" y="2495"/>
              <a:ext cx="104" cy="89"/>
            </a:xfrm>
            <a:custGeom>
              <a:avLst/>
              <a:gdLst>
                <a:gd name="T0" fmla="*/ 76 w 204"/>
                <a:gd name="T1" fmla="*/ 9 h 177"/>
                <a:gd name="T2" fmla="*/ 0 w 204"/>
                <a:gd name="T3" fmla="*/ 89 h 177"/>
                <a:gd name="T4" fmla="*/ 76 w 204"/>
                <a:gd name="T5" fmla="*/ 121 h 177"/>
                <a:gd name="T6" fmla="*/ 96 w 204"/>
                <a:gd name="T7" fmla="*/ 169 h 177"/>
                <a:gd name="T8" fmla="*/ 116 w 204"/>
                <a:gd name="T9" fmla="*/ 177 h 177"/>
                <a:gd name="T10" fmla="*/ 136 w 204"/>
                <a:gd name="T11" fmla="*/ 141 h 177"/>
                <a:gd name="T12" fmla="*/ 168 w 204"/>
                <a:gd name="T13" fmla="*/ 65 h 177"/>
                <a:gd name="T14" fmla="*/ 120 w 204"/>
                <a:gd name="T15" fmla="*/ 1 h 177"/>
                <a:gd name="T16" fmla="*/ 84 w 204"/>
                <a:gd name="T17" fmla="*/ 5 h 177"/>
                <a:gd name="T18" fmla="*/ 72 w 204"/>
                <a:gd name="T19" fmla="*/ 21 h 177"/>
                <a:gd name="T20" fmla="*/ 12 w 204"/>
                <a:gd name="T21" fmla="*/ 77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4"/>
                <a:gd name="T34" fmla="*/ 0 h 177"/>
                <a:gd name="T35" fmla="*/ 204 w 204"/>
                <a:gd name="T36" fmla="*/ 177 h 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4" h="177">
                  <a:moveTo>
                    <a:pt x="76" y="9"/>
                  </a:moveTo>
                  <a:cubicBezTo>
                    <a:pt x="51" y="34"/>
                    <a:pt x="20" y="59"/>
                    <a:pt x="0" y="89"/>
                  </a:cubicBezTo>
                  <a:cubicBezTo>
                    <a:pt x="24" y="113"/>
                    <a:pt x="41" y="117"/>
                    <a:pt x="76" y="121"/>
                  </a:cubicBezTo>
                  <a:cubicBezTo>
                    <a:pt x="103" y="130"/>
                    <a:pt x="81" y="152"/>
                    <a:pt x="96" y="169"/>
                  </a:cubicBezTo>
                  <a:cubicBezTo>
                    <a:pt x="101" y="174"/>
                    <a:pt x="109" y="174"/>
                    <a:pt x="116" y="177"/>
                  </a:cubicBezTo>
                  <a:cubicBezTo>
                    <a:pt x="122" y="165"/>
                    <a:pt x="132" y="154"/>
                    <a:pt x="136" y="141"/>
                  </a:cubicBezTo>
                  <a:cubicBezTo>
                    <a:pt x="146" y="110"/>
                    <a:pt x="131" y="77"/>
                    <a:pt x="168" y="65"/>
                  </a:cubicBezTo>
                  <a:cubicBezTo>
                    <a:pt x="204" y="29"/>
                    <a:pt x="158" y="9"/>
                    <a:pt x="120" y="1"/>
                  </a:cubicBezTo>
                  <a:cubicBezTo>
                    <a:pt x="108" y="2"/>
                    <a:pt x="95" y="0"/>
                    <a:pt x="84" y="5"/>
                  </a:cubicBezTo>
                  <a:cubicBezTo>
                    <a:pt x="78" y="8"/>
                    <a:pt x="76" y="16"/>
                    <a:pt x="72" y="21"/>
                  </a:cubicBezTo>
                  <a:cubicBezTo>
                    <a:pt x="58" y="37"/>
                    <a:pt x="12" y="50"/>
                    <a:pt x="12" y="77"/>
                  </a:cubicBezTo>
                </a:path>
              </a:pathLst>
            </a:custGeom>
            <a:solidFill>
              <a:srgbClr val="FF0000"/>
            </a:solidFill>
            <a:ln w="9525">
              <a:solidFill>
                <a:schemeClr val="tx1"/>
              </a:solidFill>
              <a:round/>
              <a:headEnd/>
              <a:tailEnd/>
            </a:ln>
          </p:spPr>
          <p:txBody>
            <a:bodyPr wrap="none" anchor="ctr"/>
            <a:lstStyle/>
            <a:p>
              <a:endParaRPr lang="en-US"/>
            </a:p>
          </p:txBody>
        </p:sp>
        <p:sp>
          <p:nvSpPr>
            <p:cNvPr id="51643" name="Freeform 36"/>
            <p:cNvSpPr>
              <a:spLocks/>
            </p:cNvSpPr>
            <p:nvPr/>
          </p:nvSpPr>
          <p:spPr bwMode="auto">
            <a:xfrm flipV="1">
              <a:off x="3140" y="2535"/>
              <a:ext cx="104" cy="89"/>
            </a:xfrm>
            <a:custGeom>
              <a:avLst/>
              <a:gdLst>
                <a:gd name="T0" fmla="*/ 76 w 204"/>
                <a:gd name="T1" fmla="*/ 9 h 177"/>
                <a:gd name="T2" fmla="*/ 0 w 204"/>
                <a:gd name="T3" fmla="*/ 89 h 177"/>
                <a:gd name="T4" fmla="*/ 76 w 204"/>
                <a:gd name="T5" fmla="*/ 121 h 177"/>
                <a:gd name="T6" fmla="*/ 96 w 204"/>
                <a:gd name="T7" fmla="*/ 169 h 177"/>
                <a:gd name="T8" fmla="*/ 116 w 204"/>
                <a:gd name="T9" fmla="*/ 177 h 177"/>
                <a:gd name="T10" fmla="*/ 136 w 204"/>
                <a:gd name="T11" fmla="*/ 141 h 177"/>
                <a:gd name="T12" fmla="*/ 168 w 204"/>
                <a:gd name="T13" fmla="*/ 65 h 177"/>
                <a:gd name="T14" fmla="*/ 120 w 204"/>
                <a:gd name="T15" fmla="*/ 1 h 177"/>
                <a:gd name="T16" fmla="*/ 84 w 204"/>
                <a:gd name="T17" fmla="*/ 5 h 177"/>
                <a:gd name="T18" fmla="*/ 72 w 204"/>
                <a:gd name="T19" fmla="*/ 21 h 177"/>
                <a:gd name="T20" fmla="*/ 12 w 204"/>
                <a:gd name="T21" fmla="*/ 77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4"/>
                <a:gd name="T34" fmla="*/ 0 h 177"/>
                <a:gd name="T35" fmla="*/ 204 w 204"/>
                <a:gd name="T36" fmla="*/ 177 h 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4" h="177">
                  <a:moveTo>
                    <a:pt x="76" y="9"/>
                  </a:moveTo>
                  <a:cubicBezTo>
                    <a:pt x="51" y="34"/>
                    <a:pt x="20" y="59"/>
                    <a:pt x="0" y="89"/>
                  </a:cubicBezTo>
                  <a:cubicBezTo>
                    <a:pt x="24" y="113"/>
                    <a:pt x="41" y="117"/>
                    <a:pt x="76" y="121"/>
                  </a:cubicBezTo>
                  <a:cubicBezTo>
                    <a:pt x="103" y="130"/>
                    <a:pt x="81" y="152"/>
                    <a:pt x="96" y="169"/>
                  </a:cubicBezTo>
                  <a:cubicBezTo>
                    <a:pt x="101" y="174"/>
                    <a:pt x="109" y="174"/>
                    <a:pt x="116" y="177"/>
                  </a:cubicBezTo>
                  <a:cubicBezTo>
                    <a:pt x="122" y="165"/>
                    <a:pt x="132" y="154"/>
                    <a:pt x="136" y="141"/>
                  </a:cubicBezTo>
                  <a:cubicBezTo>
                    <a:pt x="146" y="110"/>
                    <a:pt x="131" y="77"/>
                    <a:pt x="168" y="65"/>
                  </a:cubicBezTo>
                  <a:cubicBezTo>
                    <a:pt x="204" y="29"/>
                    <a:pt x="158" y="9"/>
                    <a:pt x="120" y="1"/>
                  </a:cubicBezTo>
                  <a:cubicBezTo>
                    <a:pt x="108" y="2"/>
                    <a:pt x="95" y="0"/>
                    <a:pt x="84" y="5"/>
                  </a:cubicBezTo>
                  <a:cubicBezTo>
                    <a:pt x="78" y="8"/>
                    <a:pt x="76" y="16"/>
                    <a:pt x="72" y="21"/>
                  </a:cubicBezTo>
                  <a:cubicBezTo>
                    <a:pt x="58" y="37"/>
                    <a:pt x="12" y="50"/>
                    <a:pt x="12" y="77"/>
                  </a:cubicBezTo>
                </a:path>
              </a:pathLst>
            </a:custGeom>
            <a:solidFill>
              <a:srgbClr val="FF0000"/>
            </a:solidFill>
            <a:ln w="9525">
              <a:solidFill>
                <a:schemeClr val="tx1"/>
              </a:solidFill>
              <a:round/>
              <a:headEnd/>
              <a:tailEnd/>
            </a:ln>
          </p:spPr>
          <p:txBody>
            <a:bodyPr wrap="none" anchor="ctr"/>
            <a:lstStyle/>
            <a:p>
              <a:endParaRPr lang="en-US"/>
            </a:p>
          </p:txBody>
        </p:sp>
        <p:sp>
          <p:nvSpPr>
            <p:cNvPr id="51644" name="Rectangle 37"/>
            <p:cNvSpPr>
              <a:spLocks noChangeArrowheads="1"/>
            </p:cNvSpPr>
            <p:nvPr/>
          </p:nvSpPr>
          <p:spPr bwMode="auto">
            <a:xfrm rot="10800000" flipV="1">
              <a:off x="3335" y="1908"/>
              <a:ext cx="1433" cy="248"/>
            </a:xfrm>
            <a:prstGeom prst="rect">
              <a:avLst/>
            </a:prstGeom>
            <a:noFill/>
            <a:ln w="12700">
              <a:noFill/>
              <a:miter lim="800000"/>
              <a:headEnd/>
              <a:tailEnd/>
            </a:ln>
          </p:spPr>
          <p:txBody>
            <a:bodyPr wrap="none" lIns="90488" tIns="44450" rIns="90488" bIns="44450">
              <a:spAutoFit/>
            </a:bodyPr>
            <a:lstStyle/>
            <a:p>
              <a:pPr eaLnBrk="0" hangingPunct="0"/>
              <a:r>
                <a:rPr lang="en-US" sz="1000">
                  <a:latin typeface="Times New Roman" pitchFamily="18" charset="0"/>
                </a:rPr>
                <a:t>Cells in tissue culture disk are imaged on</a:t>
              </a:r>
            </a:p>
            <a:p>
              <a:pPr eaLnBrk="0" hangingPunct="0"/>
              <a:r>
                <a:rPr lang="en-US" sz="1000">
                  <a:latin typeface="Times New Roman" pitchFamily="18" charset="0"/>
                </a:rPr>
                <a:t>an inverted  microscope stage</a:t>
              </a:r>
            </a:p>
          </p:txBody>
        </p:sp>
        <p:sp>
          <p:nvSpPr>
            <p:cNvPr id="51645" name="Line 38"/>
            <p:cNvSpPr>
              <a:spLocks noChangeShapeType="1"/>
            </p:cNvSpPr>
            <p:nvPr/>
          </p:nvSpPr>
          <p:spPr bwMode="auto">
            <a:xfrm flipV="1">
              <a:off x="3051" y="2742"/>
              <a:ext cx="658" cy="0"/>
            </a:xfrm>
            <a:prstGeom prst="line">
              <a:avLst/>
            </a:prstGeom>
            <a:noFill/>
            <a:ln w="12700">
              <a:solidFill>
                <a:schemeClr val="tx1"/>
              </a:solidFill>
              <a:round/>
              <a:headEnd type="triangle" w="med" len="med"/>
              <a:tailEnd type="triangle" w="med" len="med"/>
            </a:ln>
          </p:spPr>
          <p:txBody>
            <a:bodyPr wrap="none" anchor="ctr"/>
            <a:lstStyle/>
            <a:p>
              <a:endParaRPr lang="en-US"/>
            </a:p>
          </p:txBody>
        </p:sp>
      </p:grpSp>
      <p:grpSp>
        <p:nvGrpSpPr>
          <p:cNvPr id="51207" name="Group 39"/>
          <p:cNvGrpSpPr>
            <a:grpSpLocks/>
          </p:cNvGrpSpPr>
          <p:nvPr/>
        </p:nvGrpSpPr>
        <p:grpSpPr bwMode="auto">
          <a:xfrm>
            <a:off x="5010150" y="1225550"/>
            <a:ext cx="3892550" cy="4946651"/>
            <a:chOff x="2652" y="688"/>
            <a:chExt cx="2452" cy="3116"/>
          </a:xfrm>
        </p:grpSpPr>
        <p:sp>
          <p:nvSpPr>
            <p:cNvPr id="51210" name="Rectangle 40"/>
            <p:cNvSpPr>
              <a:spLocks noChangeArrowheads="1"/>
            </p:cNvSpPr>
            <p:nvPr/>
          </p:nvSpPr>
          <p:spPr bwMode="auto">
            <a:xfrm>
              <a:off x="2652" y="3561"/>
              <a:ext cx="210" cy="195"/>
            </a:xfrm>
            <a:prstGeom prst="rect">
              <a:avLst/>
            </a:prstGeom>
            <a:noFill/>
            <a:ln w="12700">
              <a:noFill/>
              <a:miter lim="800000"/>
              <a:headEnd/>
              <a:tailEnd/>
            </a:ln>
          </p:spPr>
          <p:txBody>
            <a:bodyPr wrap="none" anchor="ctr"/>
            <a:lstStyle/>
            <a:p>
              <a:endParaRPr lang="en-US"/>
            </a:p>
          </p:txBody>
        </p:sp>
        <p:sp>
          <p:nvSpPr>
            <p:cNvPr id="51211" name="Rectangle 41"/>
            <p:cNvSpPr>
              <a:spLocks noChangeArrowheads="1"/>
            </p:cNvSpPr>
            <p:nvPr/>
          </p:nvSpPr>
          <p:spPr bwMode="auto">
            <a:xfrm>
              <a:off x="2922" y="3561"/>
              <a:ext cx="280" cy="195"/>
            </a:xfrm>
            <a:prstGeom prst="rect">
              <a:avLst/>
            </a:prstGeom>
            <a:noFill/>
            <a:ln w="12700">
              <a:noFill/>
              <a:miter lim="800000"/>
              <a:headEnd/>
              <a:tailEnd/>
            </a:ln>
          </p:spPr>
          <p:txBody>
            <a:bodyPr wrap="none" anchor="ctr"/>
            <a:lstStyle/>
            <a:p>
              <a:endParaRPr lang="en-US"/>
            </a:p>
          </p:txBody>
        </p:sp>
        <p:sp>
          <p:nvSpPr>
            <p:cNvPr id="51212" name="Rectangle 42"/>
            <p:cNvSpPr>
              <a:spLocks noChangeArrowheads="1"/>
            </p:cNvSpPr>
            <p:nvPr/>
          </p:nvSpPr>
          <p:spPr bwMode="auto">
            <a:xfrm>
              <a:off x="3194" y="3561"/>
              <a:ext cx="346" cy="195"/>
            </a:xfrm>
            <a:prstGeom prst="rect">
              <a:avLst/>
            </a:prstGeom>
            <a:noFill/>
            <a:ln w="12700">
              <a:noFill/>
              <a:miter lim="800000"/>
              <a:headEnd/>
              <a:tailEnd/>
            </a:ln>
          </p:spPr>
          <p:txBody>
            <a:bodyPr wrap="none" anchor="ctr"/>
            <a:lstStyle/>
            <a:p>
              <a:endParaRPr lang="en-US"/>
            </a:p>
          </p:txBody>
        </p:sp>
        <p:sp>
          <p:nvSpPr>
            <p:cNvPr id="51213" name="Rectangle 43"/>
            <p:cNvSpPr>
              <a:spLocks noChangeArrowheads="1"/>
            </p:cNvSpPr>
            <p:nvPr/>
          </p:nvSpPr>
          <p:spPr bwMode="auto">
            <a:xfrm>
              <a:off x="3576" y="3609"/>
              <a:ext cx="345" cy="195"/>
            </a:xfrm>
            <a:prstGeom prst="rect">
              <a:avLst/>
            </a:prstGeom>
            <a:noFill/>
            <a:ln w="12700">
              <a:noFill/>
              <a:miter lim="800000"/>
              <a:headEnd/>
              <a:tailEnd/>
            </a:ln>
          </p:spPr>
          <p:txBody>
            <a:bodyPr wrap="none" anchor="ctr"/>
            <a:lstStyle/>
            <a:p>
              <a:r>
                <a:rPr lang="en-US" sz="1200" dirty="0" smtClean="0"/>
                <a:t>Time (Seconds)</a:t>
              </a:r>
              <a:endParaRPr lang="en-US" sz="1200" dirty="0"/>
            </a:p>
          </p:txBody>
        </p:sp>
        <p:sp>
          <p:nvSpPr>
            <p:cNvPr id="51214" name="Rectangle 44"/>
            <p:cNvSpPr>
              <a:spLocks noChangeArrowheads="1"/>
            </p:cNvSpPr>
            <p:nvPr/>
          </p:nvSpPr>
          <p:spPr bwMode="auto">
            <a:xfrm>
              <a:off x="3773" y="3561"/>
              <a:ext cx="346" cy="195"/>
            </a:xfrm>
            <a:prstGeom prst="rect">
              <a:avLst/>
            </a:prstGeom>
            <a:noFill/>
            <a:ln w="12700">
              <a:noFill/>
              <a:miter lim="800000"/>
              <a:headEnd/>
              <a:tailEnd/>
            </a:ln>
          </p:spPr>
          <p:txBody>
            <a:bodyPr wrap="none" anchor="ctr"/>
            <a:lstStyle/>
            <a:p>
              <a:endParaRPr lang="en-US"/>
            </a:p>
          </p:txBody>
        </p:sp>
        <p:sp>
          <p:nvSpPr>
            <p:cNvPr id="51215" name="Rectangle 45"/>
            <p:cNvSpPr>
              <a:spLocks noChangeArrowheads="1"/>
            </p:cNvSpPr>
            <p:nvPr/>
          </p:nvSpPr>
          <p:spPr bwMode="auto">
            <a:xfrm>
              <a:off x="4058" y="3561"/>
              <a:ext cx="346" cy="195"/>
            </a:xfrm>
            <a:prstGeom prst="rect">
              <a:avLst/>
            </a:prstGeom>
            <a:noFill/>
            <a:ln w="12700">
              <a:noFill/>
              <a:miter lim="800000"/>
              <a:headEnd/>
              <a:tailEnd/>
            </a:ln>
          </p:spPr>
          <p:txBody>
            <a:bodyPr wrap="none" anchor="ctr"/>
            <a:lstStyle/>
            <a:p>
              <a:endParaRPr lang="en-US"/>
            </a:p>
          </p:txBody>
        </p:sp>
        <p:grpSp>
          <p:nvGrpSpPr>
            <p:cNvPr id="51216" name="Group 46"/>
            <p:cNvGrpSpPr>
              <a:grpSpLocks/>
            </p:cNvGrpSpPr>
            <p:nvPr/>
          </p:nvGrpSpPr>
          <p:grpSpPr bwMode="auto">
            <a:xfrm>
              <a:off x="3053" y="2178"/>
              <a:ext cx="1869" cy="1519"/>
              <a:chOff x="2301" y="2517"/>
              <a:chExt cx="2101" cy="1727"/>
            </a:xfrm>
          </p:grpSpPr>
          <p:sp>
            <p:nvSpPr>
              <p:cNvPr id="51247" name="Freeform 47"/>
              <p:cNvSpPr>
                <a:spLocks/>
              </p:cNvSpPr>
              <p:nvPr/>
            </p:nvSpPr>
            <p:spPr bwMode="auto">
              <a:xfrm>
                <a:off x="2345" y="2521"/>
                <a:ext cx="2057" cy="1504"/>
              </a:xfrm>
              <a:custGeom>
                <a:avLst/>
                <a:gdLst>
                  <a:gd name="T0" fmla="*/ 0 w 2057"/>
                  <a:gd name="T1" fmla="*/ 0 h 1504"/>
                  <a:gd name="T2" fmla="*/ 0 w 2057"/>
                  <a:gd name="T3" fmla="*/ 1503 h 1504"/>
                  <a:gd name="T4" fmla="*/ 2056 w 2057"/>
                  <a:gd name="T5" fmla="*/ 1503 h 1504"/>
                  <a:gd name="T6" fmla="*/ 2056 w 2057"/>
                  <a:gd name="T7" fmla="*/ 0 h 1504"/>
                  <a:gd name="T8" fmla="*/ 0 w 2057"/>
                  <a:gd name="T9" fmla="*/ 0 h 1504"/>
                  <a:gd name="T10" fmla="*/ 0 60000 65536"/>
                  <a:gd name="T11" fmla="*/ 0 60000 65536"/>
                  <a:gd name="T12" fmla="*/ 0 60000 65536"/>
                  <a:gd name="T13" fmla="*/ 0 60000 65536"/>
                  <a:gd name="T14" fmla="*/ 0 60000 65536"/>
                  <a:gd name="T15" fmla="*/ 0 w 2057"/>
                  <a:gd name="T16" fmla="*/ 0 h 1504"/>
                  <a:gd name="T17" fmla="*/ 2057 w 2057"/>
                  <a:gd name="T18" fmla="*/ 1504 h 1504"/>
                </a:gdLst>
                <a:ahLst/>
                <a:cxnLst>
                  <a:cxn ang="T10">
                    <a:pos x="T0" y="T1"/>
                  </a:cxn>
                  <a:cxn ang="T11">
                    <a:pos x="T2" y="T3"/>
                  </a:cxn>
                  <a:cxn ang="T12">
                    <a:pos x="T4" y="T5"/>
                  </a:cxn>
                  <a:cxn ang="T13">
                    <a:pos x="T6" y="T7"/>
                  </a:cxn>
                  <a:cxn ang="T14">
                    <a:pos x="T8" y="T9"/>
                  </a:cxn>
                </a:cxnLst>
                <a:rect l="T15" t="T16" r="T17" b="T18"/>
                <a:pathLst>
                  <a:path w="2057" h="1504">
                    <a:moveTo>
                      <a:pt x="0" y="0"/>
                    </a:moveTo>
                    <a:lnTo>
                      <a:pt x="0" y="1503"/>
                    </a:lnTo>
                    <a:lnTo>
                      <a:pt x="2056" y="1503"/>
                    </a:lnTo>
                    <a:lnTo>
                      <a:pt x="2056" y="0"/>
                    </a:lnTo>
                    <a:lnTo>
                      <a:pt x="0"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51248" name="Line 48"/>
              <p:cNvSpPr>
                <a:spLocks noChangeShapeType="1"/>
              </p:cNvSpPr>
              <p:nvPr/>
            </p:nvSpPr>
            <p:spPr bwMode="auto">
              <a:xfrm>
                <a:off x="2325" y="4024"/>
                <a:ext cx="16" cy="0"/>
              </a:xfrm>
              <a:prstGeom prst="line">
                <a:avLst/>
              </a:prstGeom>
              <a:noFill/>
              <a:ln w="12700">
                <a:solidFill>
                  <a:srgbClr val="000000"/>
                </a:solidFill>
                <a:round/>
                <a:headEnd/>
                <a:tailEnd/>
              </a:ln>
            </p:spPr>
            <p:txBody>
              <a:bodyPr wrap="none" anchor="ctr"/>
              <a:lstStyle/>
              <a:p>
                <a:endParaRPr lang="en-US"/>
              </a:p>
            </p:txBody>
          </p:sp>
          <p:sp>
            <p:nvSpPr>
              <p:cNvPr id="51249" name="Line 49"/>
              <p:cNvSpPr>
                <a:spLocks noChangeShapeType="1"/>
              </p:cNvSpPr>
              <p:nvPr/>
            </p:nvSpPr>
            <p:spPr bwMode="auto">
              <a:xfrm>
                <a:off x="2325" y="3986"/>
                <a:ext cx="16" cy="0"/>
              </a:xfrm>
              <a:prstGeom prst="line">
                <a:avLst/>
              </a:prstGeom>
              <a:noFill/>
              <a:ln w="12700">
                <a:solidFill>
                  <a:srgbClr val="000000"/>
                </a:solidFill>
                <a:round/>
                <a:headEnd/>
                <a:tailEnd/>
              </a:ln>
            </p:spPr>
            <p:txBody>
              <a:bodyPr wrap="none" anchor="ctr"/>
              <a:lstStyle/>
              <a:p>
                <a:endParaRPr lang="en-US"/>
              </a:p>
            </p:txBody>
          </p:sp>
          <p:sp>
            <p:nvSpPr>
              <p:cNvPr id="51250" name="Line 50"/>
              <p:cNvSpPr>
                <a:spLocks noChangeShapeType="1"/>
              </p:cNvSpPr>
              <p:nvPr/>
            </p:nvSpPr>
            <p:spPr bwMode="auto">
              <a:xfrm>
                <a:off x="2325" y="3951"/>
                <a:ext cx="16" cy="0"/>
              </a:xfrm>
              <a:prstGeom prst="line">
                <a:avLst/>
              </a:prstGeom>
              <a:noFill/>
              <a:ln w="12700">
                <a:solidFill>
                  <a:srgbClr val="000000"/>
                </a:solidFill>
                <a:round/>
                <a:headEnd/>
                <a:tailEnd/>
              </a:ln>
            </p:spPr>
            <p:txBody>
              <a:bodyPr wrap="none" anchor="ctr"/>
              <a:lstStyle/>
              <a:p>
                <a:endParaRPr lang="en-US"/>
              </a:p>
            </p:txBody>
          </p:sp>
          <p:sp>
            <p:nvSpPr>
              <p:cNvPr id="51251" name="Line 51"/>
              <p:cNvSpPr>
                <a:spLocks noChangeShapeType="1"/>
              </p:cNvSpPr>
              <p:nvPr/>
            </p:nvSpPr>
            <p:spPr bwMode="auto">
              <a:xfrm>
                <a:off x="2325" y="3911"/>
                <a:ext cx="16" cy="0"/>
              </a:xfrm>
              <a:prstGeom prst="line">
                <a:avLst/>
              </a:prstGeom>
              <a:noFill/>
              <a:ln w="12700">
                <a:solidFill>
                  <a:srgbClr val="000000"/>
                </a:solidFill>
                <a:round/>
                <a:headEnd/>
                <a:tailEnd/>
              </a:ln>
            </p:spPr>
            <p:txBody>
              <a:bodyPr wrap="none" anchor="ctr"/>
              <a:lstStyle/>
              <a:p>
                <a:endParaRPr lang="en-US"/>
              </a:p>
            </p:txBody>
          </p:sp>
          <p:sp>
            <p:nvSpPr>
              <p:cNvPr id="51252" name="Line 52"/>
              <p:cNvSpPr>
                <a:spLocks noChangeShapeType="1"/>
              </p:cNvSpPr>
              <p:nvPr/>
            </p:nvSpPr>
            <p:spPr bwMode="auto">
              <a:xfrm>
                <a:off x="2325" y="3875"/>
                <a:ext cx="16" cy="0"/>
              </a:xfrm>
              <a:prstGeom prst="line">
                <a:avLst/>
              </a:prstGeom>
              <a:noFill/>
              <a:ln w="12700">
                <a:solidFill>
                  <a:srgbClr val="000000"/>
                </a:solidFill>
                <a:round/>
                <a:headEnd/>
                <a:tailEnd/>
              </a:ln>
            </p:spPr>
            <p:txBody>
              <a:bodyPr wrap="none" anchor="ctr"/>
              <a:lstStyle/>
              <a:p>
                <a:endParaRPr lang="en-US"/>
              </a:p>
            </p:txBody>
          </p:sp>
          <p:sp>
            <p:nvSpPr>
              <p:cNvPr id="51253" name="Line 53"/>
              <p:cNvSpPr>
                <a:spLocks noChangeShapeType="1"/>
              </p:cNvSpPr>
              <p:nvPr/>
            </p:nvSpPr>
            <p:spPr bwMode="auto">
              <a:xfrm>
                <a:off x="2325" y="3835"/>
                <a:ext cx="16" cy="0"/>
              </a:xfrm>
              <a:prstGeom prst="line">
                <a:avLst/>
              </a:prstGeom>
              <a:noFill/>
              <a:ln w="12700">
                <a:solidFill>
                  <a:srgbClr val="000000"/>
                </a:solidFill>
                <a:round/>
                <a:headEnd/>
                <a:tailEnd/>
              </a:ln>
            </p:spPr>
            <p:txBody>
              <a:bodyPr wrap="none" anchor="ctr"/>
              <a:lstStyle/>
              <a:p>
                <a:endParaRPr lang="en-US"/>
              </a:p>
            </p:txBody>
          </p:sp>
          <p:sp>
            <p:nvSpPr>
              <p:cNvPr id="51254" name="Line 54"/>
              <p:cNvSpPr>
                <a:spLocks noChangeShapeType="1"/>
              </p:cNvSpPr>
              <p:nvPr/>
            </p:nvSpPr>
            <p:spPr bwMode="auto">
              <a:xfrm>
                <a:off x="2325" y="3799"/>
                <a:ext cx="16" cy="0"/>
              </a:xfrm>
              <a:prstGeom prst="line">
                <a:avLst/>
              </a:prstGeom>
              <a:noFill/>
              <a:ln w="12700">
                <a:solidFill>
                  <a:srgbClr val="000000"/>
                </a:solidFill>
                <a:round/>
                <a:headEnd/>
                <a:tailEnd/>
              </a:ln>
            </p:spPr>
            <p:txBody>
              <a:bodyPr wrap="none" anchor="ctr"/>
              <a:lstStyle/>
              <a:p>
                <a:endParaRPr lang="en-US"/>
              </a:p>
            </p:txBody>
          </p:sp>
          <p:sp>
            <p:nvSpPr>
              <p:cNvPr id="51255" name="Line 55"/>
              <p:cNvSpPr>
                <a:spLocks noChangeShapeType="1"/>
              </p:cNvSpPr>
              <p:nvPr/>
            </p:nvSpPr>
            <p:spPr bwMode="auto">
              <a:xfrm>
                <a:off x="2325" y="3761"/>
                <a:ext cx="16" cy="0"/>
              </a:xfrm>
              <a:prstGeom prst="line">
                <a:avLst/>
              </a:prstGeom>
              <a:noFill/>
              <a:ln w="12700">
                <a:solidFill>
                  <a:srgbClr val="000000"/>
                </a:solidFill>
                <a:round/>
                <a:headEnd/>
                <a:tailEnd/>
              </a:ln>
            </p:spPr>
            <p:txBody>
              <a:bodyPr wrap="none" anchor="ctr"/>
              <a:lstStyle/>
              <a:p>
                <a:endParaRPr lang="en-US"/>
              </a:p>
            </p:txBody>
          </p:sp>
          <p:sp>
            <p:nvSpPr>
              <p:cNvPr id="51256" name="Line 56"/>
              <p:cNvSpPr>
                <a:spLocks noChangeShapeType="1"/>
              </p:cNvSpPr>
              <p:nvPr/>
            </p:nvSpPr>
            <p:spPr bwMode="auto">
              <a:xfrm>
                <a:off x="2325" y="3724"/>
                <a:ext cx="16" cy="0"/>
              </a:xfrm>
              <a:prstGeom prst="line">
                <a:avLst/>
              </a:prstGeom>
              <a:noFill/>
              <a:ln w="12700">
                <a:solidFill>
                  <a:srgbClr val="000000"/>
                </a:solidFill>
                <a:round/>
                <a:headEnd/>
                <a:tailEnd/>
              </a:ln>
            </p:spPr>
            <p:txBody>
              <a:bodyPr wrap="none" anchor="ctr"/>
              <a:lstStyle/>
              <a:p>
                <a:endParaRPr lang="en-US"/>
              </a:p>
            </p:txBody>
          </p:sp>
          <p:sp>
            <p:nvSpPr>
              <p:cNvPr id="51257" name="Line 57"/>
              <p:cNvSpPr>
                <a:spLocks noChangeShapeType="1"/>
              </p:cNvSpPr>
              <p:nvPr/>
            </p:nvSpPr>
            <p:spPr bwMode="auto">
              <a:xfrm>
                <a:off x="2325" y="3686"/>
                <a:ext cx="16" cy="0"/>
              </a:xfrm>
              <a:prstGeom prst="line">
                <a:avLst/>
              </a:prstGeom>
              <a:noFill/>
              <a:ln w="12700">
                <a:solidFill>
                  <a:srgbClr val="000000"/>
                </a:solidFill>
                <a:round/>
                <a:headEnd/>
                <a:tailEnd/>
              </a:ln>
            </p:spPr>
            <p:txBody>
              <a:bodyPr wrap="none" anchor="ctr"/>
              <a:lstStyle/>
              <a:p>
                <a:endParaRPr lang="en-US"/>
              </a:p>
            </p:txBody>
          </p:sp>
          <p:sp>
            <p:nvSpPr>
              <p:cNvPr id="51258" name="Line 58"/>
              <p:cNvSpPr>
                <a:spLocks noChangeShapeType="1"/>
              </p:cNvSpPr>
              <p:nvPr/>
            </p:nvSpPr>
            <p:spPr bwMode="auto">
              <a:xfrm>
                <a:off x="2325" y="3651"/>
                <a:ext cx="16" cy="0"/>
              </a:xfrm>
              <a:prstGeom prst="line">
                <a:avLst/>
              </a:prstGeom>
              <a:noFill/>
              <a:ln w="12700">
                <a:solidFill>
                  <a:srgbClr val="000000"/>
                </a:solidFill>
                <a:round/>
                <a:headEnd/>
                <a:tailEnd/>
              </a:ln>
            </p:spPr>
            <p:txBody>
              <a:bodyPr wrap="none" anchor="ctr"/>
              <a:lstStyle/>
              <a:p>
                <a:endParaRPr lang="en-US"/>
              </a:p>
            </p:txBody>
          </p:sp>
          <p:sp>
            <p:nvSpPr>
              <p:cNvPr id="51259" name="Line 59"/>
              <p:cNvSpPr>
                <a:spLocks noChangeShapeType="1"/>
              </p:cNvSpPr>
              <p:nvPr/>
            </p:nvSpPr>
            <p:spPr bwMode="auto">
              <a:xfrm>
                <a:off x="2325" y="3611"/>
                <a:ext cx="16" cy="0"/>
              </a:xfrm>
              <a:prstGeom prst="line">
                <a:avLst/>
              </a:prstGeom>
              <a:noFill/>
              <a:ln w="12700">
                <a:solidFill>
                  <a:srgbClr val="000000"/>
                </a:solidFill>
                <a:round/>
                <a:headEnd/>
                <a:tailEnd/>
              </a:ln>
            </p:spPr>
            <p:txBody>
              <a:bodyPr wrap="none" anchor="ctr"/>
              <a:lstStyle/>
              <a:p>
                <a:endParaRPr lang="en-US"/>
              </a:p>
            </p:txBody>
          </p:sp>
          <p:sp>
            <p:nvSpPr>
              <p:cNvPr id="51260" name="Line 60"/>
              <p:cNvSpPr>
                <a:spLocks noChangeShapeType="1"/>
              </p:cNvSpPr>
              <p:nvPr/>
            </p:nvSpPr>
            <p:spPr bwMode="auto">
              <a:xfrm>
                <a:off x="2325" y="3574"/>
                <a:ext cx="16" cy="0"/>
              </a:xfrm>
              <a:prstGeom prst="line">
                <a:avLst/>
              </a:prstGeom>
              <a:noFill/>
              <a:ln w="12700">
                <a:solidFill>
                  <a:srgbClr val="000000"/>
                </a:solidFill>
                <a:round/>
                <a:headEnd/>
                <a:tailEnd/>
              </a:ln>
            </p:spPr>
            <p:txBody>
              <a:bodyPr wrap="none" anchor="ctr"/>
              <a:lstStyle/>
              <a:p>
                <a:endParaRPr lang="en-US"/>
              </a:p>
            </p:txBody>
          </p:sp>
          <p:sp>
            <p:nvSpPr>
              <p:cNvPr id="51261" name="Line 61"/>
              <p:cNvSpPr>
                <a:spLocks noChangeShapeType="1"/>
              </p:cNvSpPr>
              <p:nvPr/>
            </p:nvSpPr>
            <p:spPr bwMode="auto">
              <a:xfrm>
                <a:off x="2325" y="3535"/>
                <a:ext cx="16" cy="0"/>
              </a:xfrm>
              <a:prstGeom prst="line">
                <a:avLst/>
              </a:prstGeom>
              <a:noFill/>
              <a:ln w="12700">
                <a:solidFill>
                  <a:srgbClr val="000000"/>
                </a:solidFill>
                <a:round/>
                <a:headEnd/>
                <a:tailEnd/>
              </a:ln>
            </p:spPr>
            <p:txBody>
              <a:bodyPr wrap="none" anchor="ctr"/>
              <a:lstStyle/>
              <a:p>
                <a:endParaRPr lang="en-US"/>
              </a:p>
            </p:txBody>
          </p:sp>
          <p:sp>
            <p:nvSpPr>
              <p:cNvPr id="51262" name="Line 62"/>
              <p:cNvSpPr>
                <a:spLocks noChangeShapeType="1"/>
              </p:cNvSpPr>
              <p:nvPr/>
            </p:nvSpPr>
            <p:spPr bwMode="auto">
              <a:xfrm>
                <a:off x="2325" y="3500"/>
                <a:ext cx="16" cy="0"/>
              </a:xfrm>
              <a:prstGeom prst="line">
                <a:avLst/>
              </a:prstGeom>
              <a:noFill/>
              <a:ln w="12700">
                <a:solidFill>
                  <a:srgbClr val="000000"/>
                </a:solidFill>
                <a:round/>
                <a:headEnd/>
                <a:tailEnd/>
              </a:ln>
            </p:spPr>
            <p:txBody>
              <a:bodyPr wrap="none" anchor="ctr"/>
              <a:lstStyle/>
              <a:p>
                <a:endParaRPr lang="en-US"/>
              </a:p>
            </p:txBody>
          </p:sp>
          <p:sp>
            <p:nvSpPr>
              <p:cNvPr id="51263" name="Line 63"/>
              <p:cNvSpPr>
                <a:spLocks noChangeShapeType="1"/>
              </p:cNvSpPr>
              <p:nvPr/>
            </p:nvSpPr>
            <p:spPr bwMode="auto">
              <a:xfrm>
                <a:off x="2325" y="3462"/>
                <a:ext cx="16" cy="0"/>
              </a:xfrm>
              <a:prstGeom prst="line">
                <a:avLst/>
              </a:prstGeom>
              <a:noFill/>
              <a:ln w="12700">
                <a:solidFill>
                  <a:srgbClr val="000000"/>
                </a:solidFill>
                <a:round/>
                <a:headEnd/>
                <a:tailEnd/>
              </a:ln>
            </p:spPr>
            <p:txBody>
              <a:bodyPr wrap="none" anchor="ctr"/>
              <a:lstStyle/>
              <a:p>
                <a:endParaRPr lang="en-US"/>
              </a:p>
            </p:txBody>
          </p:sp>
          <p:sp>
            <p:nvSpPr>
              <p:cNvPr id="51264" name="Line 64"/>
              <p:cNvSpPr>
                <a:spLocks noChangeShapeType="1"/>
              </p:cNvSpPr>
              <p:nvPr/>
            </p:nvSpPr>
            <p:spPr bwMode="auto">
              <a:xfrm>
                <a:off x="2325" y="3424"/>
                <a:ext cx="16" cy="0"/>
              </a:xfrm>
              <a:prstGeom prst="line">
                <a:avLst/>
              </a:prstGeom>
              <a:noFill/>
              <a:ln w="12700">
                <a:solidFill>
                  <a:srgbClr val="000000"/>
                </a:solidFill>
                <a:round/>
                <a:headEnd/>
                <a:tailEnd/>
              </a:ln>
            </p:spPr>
            <p:txBody>
              <a:bodyPr wrap="none" anchor="ctr"/>
              <a:lstStyle/>
              <a:p>
                <a:endParaRPr lang="en-US"/>
              </a:p>
            </p:txBody>
          </p:sp>
          <p:sp>
            <p:nvSpPr>
              <p:cNvPr id="51265" name="Line 65"/>
              <p:cNvSpPr>
                <a:spLocks noChangeShapeType="1"/>
              </p:cNvSpPr>
              <p:nvPr/>
            </p:nvSpPr>
            <p:spPr bwMode="auto">
              <a:xfrm>
                <a:off x="2325" y="3385"/>
                <a:ext cx="16" cy="0"/>
              </a:xfrm>
              <a:prstGeom prst="line">
                <a:avLst/>
              </a:prstGeom>
              <a:noFill/>
              <a:ln w="12700">
                <a:solidFill>
                  <a:srgbClr val="000000"/>
                </a:solidFill>
                <a:round/>
                <a:headEnd/>
                <a:tailEnd/>
              </a:ln>
            </p:spPr>
            <p:txBody>
              <a:bodyPr wrap="none" anchor="ctr"/>
              <a:lstStyle/>
              <a:p>
                <a:endParaRPr lang="en-US"/>
              </a:p>
            </p:txBody>
          </p:sp>
          <p:sp>
            <p:nvSpPr>
              <p:cNvPr id="51266" name="Line 66"/>
              <p:cNvSpPr>
                <a:spLocks noChangeShapeType="1"/>
              </p:cNvSpPr>
              <p:nvPr/>
            </p:nvSpPr>
            <p:spPr bwMode="auto">
              <a:xfrm>
                <a:off x="2325" y="3347"/>
                <a:ext cx="16" cy="0"/>
              </a:xfrm>
              <a:prstGeom prst="line">
                <a:avLst/>
              </a:prstGeom>
              <a:noFill/>
              <a:ln w="12700">
                <a:solidFill>
                  <a:srgbClr val="000000"/>
                </a:solidFill>
                <a:round/>
                <a:headEnd/>
                <a:tailEnd/>
              </a:ln>
            </p:spPr>
            <p:txBody>
              <a:bodyPr wrap="none" anchor="ctr"/>
              <a:lstStyle/>
              <a:p>
                <a:endParaRPr lang="en-US"/>
              </a:p>
            </p:txBody>
          </p:sp>
          <p:sp>
            <p:nvSpPr>
              <p:cNvPr id="51267" name="Line 67"/>
              <p:cNvSpPr>
                <a:spLocks noChangeShapeType="1"/>
              </p:cNvSpPr>
              <p:nvPr/>
            </p:nvSpPr>
            <p:spPr bwMode="auto">
              <a:xfrm>
                <a:off x="2325" y="3310"/>
                <a:ext cx="16" cy="0"/>
              </a:xfrm>
              <a:prstGeom prst="line">
                <a:avLst/>
              </a:prstGeom>
              <a:noFill/>
              <a:ln w="12700">
                <a:solidFill>
                  <a:srgbClr val="000000"/>
                </a:solidFill>
                <a:round/>
                <a:headEnd/>
                <a:tailEnd/>
              </a:ln>
            </p:spPr>
            <p:txBody>
              <a:bodyPr wrap="none" anchor="ctr"/>
              <a:lstStyle/>
              <a:p>
                <a:endParaRPr lang="en-US"/>
              </a:p>
            </p:txBody>
          </p:sp>
          <p:sp>
            <p:nvSpPr>
              <p:cNvPr id="51268" name="Line 68"/>
              <p:cNvSpPr>
                <a:spLocks noChangeShapeType="1"/>
              </p:cNvSpPr>
              <p:nvPr/>
            </p:nvSpPr>
            <p:spPr bwMode="auto">
              <a:xfrm>
                <a:off x="2325" y="3274"/>
                <a:ext cx="16" cy="0"/>
              </a:xfrm>
              <a:prstGeom prst="line">
                <a:avLst/>
              </a:prstGeom>
              <a:noFill/>
              <a:ln w="12700">
                <a:solidFill>
                  <a:srgbClr val="000000"/>
                </a:solidFill>
                <a:round/>
                <a:headEnd/>
                <a:tailEnd/>
              </a:ln>
            </p:spPr>
            <p:txBody>
              <a:bodyPr wrap="none" anchor="ctr"/>
              <a:lstStyle/>
              <a:p>
                <a:endParaRPr lang="en-US"/>
              </a:p>
            </p:txBody>
          </p:sp>
          <p:sp>
            <p:nvSpPr>
              <p:cNvPr id="51269" name="Line 69"/>
              <p:cNvSpPr>
                <a:spLocks noChangeShapeType="1"/>
              </p:cNvSpPr>
              <p:nvPr/>
            </p:nvSpPr>
            <p:spPr bwMode="auto">
              <a:xfrm>
                <a:off x="2325" y="3234"/>
                <a:ext cx="16" cy="0"/>
              </a:xfrm>
              <a:prstGeom prst="line">
                <a:avLst/>
              </a:prstGeom>
              <a:noFill/>
              <a:ln w="12700">
                <a:solidFill>
                  <a:srgbClr val="000000"/>
                </a:solidFill>
                <a:round/>
                <a:headEnd/>
                <a:tailEnd/>
              </a:ln>
            </p:spPr>
            <p:txBody>
              <a:bodyPr wrap="none" anchor="ctr"/>
              <a:lstStyle/>
              <a:p>
                <a:endParaRPr lang="en-US"/>
              </a:p>
            </p:txBody>
          </p:sp>
          <p:sp>
            <p:nvSpPr>
              <p:cNvPr id="51270" name="Line 70"/>
              <p:cNvSpPr>
                <a:spLocks noChangeShapeType="1"/>
              </p:cNvSpPr>
              <p:nvPr/>
            </p:nvSpPr>
            <p:spPr bwMode="auto">
              <a:xfrm>
                <a:off x="2325" y="3199"/>
                <a:ext cx="16" cy="0"/>
              </a:xfrm>
              <a:prstGeom prst="line">
                <a:avLst/>
              </a:prstGeom>
              <a:noFill/>
              <a:ln w="12700">
                <a:solidFill>
                  <a:srgbClr val="000000"/>
                </a:solidFill>
                <a:round/>
                <a:headEnd/>
                <a:tailEnd/>
              </a:ln>
            </p:spPr>
            <p:txBody>
              <a:bodyPr wrap="none" anchor="ctr"/>
              <a:lstStyle/>
              <a:p>
                <a:endParaRPr lang="en-US"/>
              </a:p>
            </p:txBody>
          </p:sp>
          <p:sp>
            <p:nvSpPr>
              <p:cNvPr id="51271" name="Line 71"/>
              <p:cNvSpPr>
                <a:spLocks noChangeShapeType="1"/>
              </p:cNvSpPr>
              <p:nvPr/>
            </p:nvSpPr>
            <p:spPr bwMode="auto">
              <a:xfrm>
                <a:off x="2325" y="3161"/>
                <a:ext cx="16" cy="0"/>
              </a:xfrm>
              <a:prstGeom prst="line">
                <a:avLst/>
              </a:prstGeom>
              <a:noFill/>
              <a:ln w="12700">
                <a:solidFill>
                  <a:srgbClr val="000000"/>
                </a:solidFill>
                <a:round/>
                <a:headEnd/>
                <a:tailEnd/>
              </a:ln>
            </p:spPr>
            <p:txBody>
              <a:bodyPr wrap="none" anchor="ctr"/>
              <a:lstStyle/>
              <a:p>
                <a:endParaRPr lang="en-US"/>
              </a:p>
            </p:txBody>
          </p:sp>
          <p:sp>
            <p:nvSpPr>
              <p:cNvPr id="51272" name="Line 72"/>
              <p:cNvSpPr>
                <a:spLocks noChangeShapeType="1"/>
              </p:cNvSpPr>
              <p:nvPr/>
            </p:nvSpPr>
            <p:spPr bwMode="auto">
              <a:xfrm>
                <a:off x="2325" y="3122"/>
                <a:ext cx="16" cy="0"/>
              </a:xfrm>
              <a:prstGeom prst="line">
                <a:avLst/>
              </a:prstGeom>
              <a:noFill/>
              <a:ln w="12700">
                <a:solidFill>
                  <a:srgbClr val="000000"/>
                </a:solidFill>
                <a:round/>
                <a:headEnd/>
                <a:tailEnd/>
              </a:ln>
            </p:spPr>
            <p:txBody>
              <a:bodyPr wrap="none" anchor="ctr"/>
              <a:lstStyle/>
              <a:p>
                <a:endParaRPr lang="en-US"/>
              </a:p>
            </p:txBody>
          </p:sp>
          <p:sp>
            <p:nvSpPr>
              <p:cNvPr id="51273" name="Line 73"/>
              <p:cNvSpPr>
                <a:spLocks noChangeShapeType="1"/>
              </p:cNvSpPr>
              <p:nvPr/>
            </p:nvSpPr>
            <p:spPr bwMode="auto">
              <a:xfrm>
                <a:off x="2325" y="3085"/>
                <a:ext cx="16" cy="0"/>
              </a:xfrm>
              <a:prstGeom prst="line">
                <a:avLst/>
              </a:prstGeom>
              <a:noFill/>
              <a:ln w="12700">
                <a:solidFill>
                  <a:srgbClr val="000000"/>
                </a:solidFill>
                <a:round/>
                <a:headEnd/>
                <a:tailEnd/>
              </a:ln>
            </p:spPr>
            <p:txBody>
              <a:bodyPr wrap="none" anchor="ctr"/>
              <a:lstStyle/>
              <a:p>
                <a:endParaRPr lang="en-US"/>
              </a:p>
            </p:txBody>
          </p:sp>
          <p:sp>
            <p:nvSpPr>
              <p:cNvPr id="51274" name="Line 74"/>
              <p:cNvSpPr>
                <a:spLocks noChangeShapeType="1"/>
              </p:cNvSpPr>
              <p:nvPr/>
            </p:nvSpPr>
            <p:spPr bwMode="auto">
              <a:xfrm>
                <a:off x="2325" y="3049"/>
                <a:ext cx="16" cy="0"/>
              </a:xfrm>
              <a:prstGeom prst="line">
                <a:avLst/>
              </a:prstGeom>
              <a:noFill/>
              <a:ln w="12700">
                <a:solidFill>
                  <a:srgbClr val="000000"/>
                </a:solidFill>
                <a:round/>
                <a:headEnd/>
                <a:tailEnd/>
              </a:ln>
            </p:spPr>
            <p:txBody>
              <a:bodyPr wrap="none" anchor="ctr"/>
              <a:lstStyle/>
              <a:p>
                <a:endParaRPr lang="en-US"/>
              </a:p>
            </p:txBody>
          </p:sp>
          <p:sp>
            <p:nvSpPr>
              <p:cNvPr id="51275" name="Line 75"/>
              <p:cNvSpPr>
                <a:spLocks noChangeShapeType="1"/>
              </p:cNvSpPr>
              <p:nvPr/>
            </p:nvSpPr>
            <p:spPr bwMode="auto">
              <a:xfrm>
                <a:off x="2325" y="3011"/>
                <a:ext cx="16" cy="0"/>
              </a:xfrm>
              <a:prstGeom prst="line">
                <a:avLst/>
              </a:prstGeom>
              <a:noFill/>
              <a:ln w="12700">
                <a:solidFill>
                  <a:srgbClr val="000000"/>
                </a:solidFill>
                <a:round/>
                <a:headEnd/>
                <a:tailEnd/>
              </a:ln>
            </p:spPr>
            <p:txBody>
              <a:bodyPr wrap="none" anchor="ctr"/>
              <a:lstStyle/>
              <a:p>
                <a:endParaRPr lang="en-US"/>
              </a:p>
            </p:txBody>
          </p:sp>
          <p:sp>
            <p:nvSpPr>
              <p:cNvPr id="51276" name="Line 76"/>
              <p:cNvSpPr>
                <a:spLocks noChangeShapeType="1"/>
              </p:cNvSpPr>
              <p:nvPr/>
            </p:nvSpPr>
            <p:spPr bwMode="auto">
              <a:xfrm>
                <a:off x="2325" y="2974"/>
                <a:ext cx="16" cy="0"/>
              </a:xfrm>
              <a:prstGeom prst="line">
                <a:avLst/>
              </a:prstGeom>
              <a:noFill/>
              <a:ln w="12700">
                <a:solidFill>
                  <a:srgbClr val="000000"/>
                </a:solidFill>
                <a:round/>
                <a:headEnd/>
                <a:tailEnd/>
              </a:ln>
            </p:spPr>
            <p:txBody>
              <a:bodyPr wrap="none" anchor="ctr"/>
              <a:lstStyle/>
              <a:p>
                <a:endParaRPr lang="en-US"/>
              </a:p>
            </p:txBody>
          </p:sp>
          <p:sp>
            <p:nvSpPr>
              <p:cNvPr id="51277" name="Line 77"/>
              <p:cNvSpPr>
                <a:spLocks noChangeShapeType="1"/>
              </p:cNvSpPr>
              <p:nvPr/>
            </p:nvSpPr>
            <p:spPr bwMode="auto">
              <a:xfrm>
                <a:off x="2325" y="2934"/>
                <a:ext cx="16" cy="0"/>
              </a:xfrm>
              <a:prstGeom prst="line">
                <a:avLst/>
              </a:prstGeom>
              <a:noFill/>
              <a:ln w="12700">
                <a:solidFill>
                  <a:srgbClr val="000000"/>
                </a:solidFill>
                <a:round/>
                <a:headEnd/>
                <a:tailEnd/>
              </a:ln>
            </p:spPr>
            <p:txBody>
              <a:bodyPr wrap="none" anchor="ctr"/>
              <a:lstStyle/>
              <a:p>
                <a:endParaRPr lang="en-US"/>
              </a:p>
            </p:txBody>
          </p:sp>
          <p:sp>
            <p:nvSpPr>
              <p:cNvPr id="51278" name="Line 78"/>
              <p:cNvSpPr>
                <a:spLocks noChangeShapeType="1"/>
              </p:cNvSpPr>
              <p:nvPr/>
            </p:nvSpPr>
            <p:spPr bwMode="auto">
              <a:xfrm>
                <a:off x="2325" y="2897"/>
                <a:ext cx="16" cy="0"/>
              </a:xfrm>
              <a:prstGeom prst="line">
                <a:avLst/>
              </a:prstGeom>
              <a:noFill/>
              <a:ln w="12700">
                <a:solidFill>
                  <a:srgbClr val="000000"/>
                </a:solidFill>
                <a:round/>
                <a:headEnd/>
                <a:tailEnd/>
              </a:ln>
            </p:spPr>
            <p:txBody>
              <a:bodyPr wrap="none" anchor="ctr"/>
              <a:lstStyle/>
              <a:p>
                <a:endParaRPr lang="en-US"/>
              </a:p>
            </p:txBody>
          </p:sp>
          <p:sp>
            <p:nvSpPr>
              <p:cNvPr id="51279" name="Line 79"/>
              <p:cNvSpPr>
                <a:spLocks noChangeShapeType="1"/>
              </p:cNvSpPr>
              <p:nvPr/>
            </p:nvSpPr>
            <p:spPr bwMode="auto">
              <a:xfrm>
                <a:off x="2325" y="2857"/>
                <a:ext cx="16" cy="0"/>
              </a:xfrm>
              <a:prstGeom prst="line">
                <a:avLst/>
              </a:prstGeom>
              <a:noFill/>
              <a:ln w="12700">
                <a:solidFill>
                  <a:srgbClr val="000000"/>
                </a:solidFill>
                <a:round/>
                <a:headEnd/>
                <a:tailEnd/>
              </a:ln>
            </p:spPr>
            <p:txBody>
              <a:bodyPr wrap="none" anchor="ctr"/>
              <a:lstStyle/>
              <a:p>
                <a:endParaRPr lang="en-US"/>
              </a:p>
            </p:txBody>
          </p:sp>
          <p:sp>
            <p:nvSpPr>
              <p:cNvPr id="51280" name="Line 80"/>
              <p:cNvSpPr>
                <a:spLocks noChangeShapeType="1"/>
              </p:cNvSpPr>
              <p:nvPr/>
            </p:nvSpPr>
            <p:spPr bwMode="auto">
              <a:xfrm>
                <a:off x="2325" y="2822"/>
                <a:ext cx="16" cy="0"/>
              </a:xfrm>
              <a:prstGeom prst="line">
                <a:avLst/>
              </a:prstGeom>
              <a:noFill/>
              <a:ln w="12700">
                <a:solidFill>
                  <a:srgbClr val="000000"/>
                </a:solidFill>
                <a:round/>
                <a:headEnd/>
                <a:tailEnd/>
              </a:ln>
            </p:spPr>
            <p:txBody>
              <a:bodyPr wrap="none" anchor="ctr"/>
              <a:lstStyle/>
              <a:p>
                <a:endParaRPr lang="en-US"/>
              </a:p>
            </p:txBody>
          </p:sp>
          <p:sp>
            <p:nvSpPr>
              <p:cNvPr id="51281" name="Line 81"/>
              <p:cNvSpPr>
                <a:spLocks noChangeShapeType="1"/>
              </p:cNvSpPr>
              <p:nvPr/>
            </p:nvSpPr>
            <p:spPr bwMode="auto">
              <a:xfrm>
                <a:off x="2325" y="2784"/>
                <a:ext cx="16" cy="0"/>
              </a:xfrm>
              <a:prstGeom prst="line">
                <a:avLst/>
              </a:prstGeom>
              <a:noFill/>
              <a:ln w="12700">
                <a:solidFill>
                  <a:srgbClr val="000000"/>
                </a:solidFill>
                <a:round/>
                <a:headEnd/>
                <a:tailEnd/>
              </a:ln>
            </p:spPr>
            <p:txBody>
              <a:bodyPr wrap="none" anchor="ctr"/>
              <a:lstStyle/>
              <a:p>
                <a:endParaRPr lang="en-US"/>
              </a:p>
            </p:txBody>
          </p:sp>
          <p:sp>
            <p:nvSpPr>
              <p:cNvPr id="51282" name="Line 82"/>
              <p:cNvSpPr>
                <a:spLocks noChangeShapeType="1"/>
              </p:cNvSpPr>
              <p:nvPr/>
            </p:nvSpPr>
            <p:spPr bwMode="auto">
              <a:xfrm>
                <a:off x="2325" y="2746"/>
                <a:ext cx="16" cy="0"/>
              </a:xfrm>
              <a:prstGeom prst="line">
                <a:avLst/>
              </a:prstGeom>
              <a:noFill/>
              <a:ln w="12700">
                <a:solidFill>
                  <a:srgbClr val="000000"/>
                </a:solidFill>
                <a:round/>
                <a:headEnd/>
                <a:tailEnd/>
              </a:ln>
            </p:spPr>
            <p:txBody>
              <a:bodyPr wrap="none" anchor="ctr"/>
              <a:lstStyle/>
              <a:p>
                <a:endParaRPr lang="en-US"/>
              </a:p>
            </p:txBody>
          </p:sp>
          <p:sp>
            <p:nvSpPr>
              <p:cNvPr id="51283" name="Line 83"/>
              <p:cNvSpPr>
                <a:spLocks noChangeShapeType="1"/>
              </p:cNvSpPr>
              <p:nvPr/>
            </p:nvSpPr>
            <p:spPr bwMode="auto">
              <a:xfrm>
                <a:off x="2325" y="2709"/>
                <a:ext cx="16" cy="0"/>
              </a:xfrm>
              <a:prstGeom prst="line">
                <a:avLst/>
              </a:prstGeom>
              <a:noFill/>
              <a:ln w="12700">
                <a:solidFill>
                  <a:srgbClr val="000000"/>
                </a:solidFill>
                <a:round/>
                <a:headEnd/>
                <a:tailEnd/>
              </a:ln>
            </p:spPr>
            <p:txBody>
              <a:bodyPr wrap="none" anchor="ctr"/>
              <a:lstStyle/>
              <a:p>
                <a:endParaRPr lang="en-US"/>
              </a:p>
            </p:txBody>
          </p:sp>
          <p:sp>
            <p:nvSpPr>
              <p:cNvPr id="51284" name="Line 84"/>
              <p:cNvSpPr>
                <a:spLocks noChangeShapeType="1"/>
              </p:cNvSpPr>
              <p:nvPr/>
            </p:nvSpPr>
            <p:spPr bwMode="auto">
              <a:xfrm>
                <a:off x="2325" y="2672"/>
                <a:ext cx="16" cy="0"/>
              </a:xfrm>
              <a:prstGeom prst="line">
                <a:avLst/>
              </a:prstGeom>
              <a:noFill/>
              <a:ln w="12700">
                <a:solidFill>
                  <a:srgbClr val="000000"/>
                </a:solidFill>
                <a:round/>
                <a:headEnd/>
                <a:tailEnd/>
              </a:ln>
            </p:spPr>
            <p:txBody>
              <a:bodyPr wrap="none" anchor="ctr"/>
              <a:lstStyle/>
              <a:p>
                <a:endParaRPr lang="en-US"/>
              </a:p>
            </p:txBody>
          </p:sp>
          <p:sp>
            <p:nvSpPr>
              <p:cNvPr id="51285" name="Line 85"/>
              <p:cNvSpPr>
                <a:spLocks noChangeShapeType="1"/>
              </p:cNvSpPr>
              <p:nvPr/>
            </p:nvSpPr>
            <p:spPr bwMode="auto">
              <a:xfrm>
                <a:off x="2325" y="2635"/>
                <a:ext cx="16" cy="0"/>
              </a:xfrm>
              <a:prstGeom prst="line">
                <a:avLst/>
              </a:prstGeom>
              <a:noFill/>
              <a:ln w="12700">
                <a:solidFill>
                  <a:srgbClr val="000000"/>
                </a:solidFill>
                <a:round/>
                <a:headEnd/>
                <a:tailEnd/>
              </a:ln>
            </p:spPr>
            <p:txBody>
              <a:bodyPr wrap="none" anchor="ctr"/>
              <a:lstStyle/>
              <a:p>
                <a:endParaRPr lang="en-US"/>
              </a:p>
            </p:txBody>
          </p:sp>
          <p:sp>
            <p:nvSpPr>
              <p:cNvPr id="51286" name="Line 86"/>
              <p:cNvSpPr>
                <a:spLocks noChangeShapeType="1"/>
              </p:cNvSpPr>
              <p:nvPr/>
            </p:nvSpPr>
            <p:spPr bwMode="auto">
              <a:xfrm>
                <a:off x="2325" y="2597"/>
                <a:ext cx="16" cy="0"/>
              </a:xfrm>
              <a:prstGeom prst="line">
                <a:avLst/>
              </a:prstGeom>
              <a:noFill/>
              <a:ln w="12700">
                <a:solidFill>
                  <a:srgbClr val="000000"/>
                </a:solidFill>
                <a:round/>
                <a:headEnd/>
                <a:tailEnd/>
              </a:ln>
            </p:spPr>
            <p:txBody>
              <a:bodyPr wrap="none" anchor="ctr"/>
              <a:lstStyle/>
              <a:p>
                <a:endParaRPr lang="en-US"/>
              </a:p>
            </p:txBody>
          </p:sp>
          <p:sp>
            <p:nvSpPr>
              <p:cNvPr id="51287" name="Line 87"/>
              <p:cNvSpPr>
                <a:spLocks noChangeShapeType="1"/>
              </p:cNvSpPr>
              <p:nvPr/>
            </p:nvSpPr>
            <p:spPr bwMode="auto">
              <a:xfrm>
                <a:off x="2325" y="2560"/>
                <a:ext cx="16" cy="0"/>
              </a:xfrm>
              <a:prstGeom prst="line">
                <a:avLst/>
              </a:prstGeom>
              <a:noFill/>
              <a:ln w="12700">
                <a:solidFill>
                  <a:srgbClr val="000000"/>
                </a:solidFill>
                <a:round/>
                <a:headEnd/>
                <a:tailEnd/>
              </a:ln>
            </p:spPr>
            <p:txBody>
              <a:bodyPr wrap="none" anchor="ctr"/>
              <a:lstStyle/>
              <a:p>
                <a:endParaRPr lang="en-US"/>
              </a:p>
            </p:txBody>
          </p:sp>
          <p:sp>
            <p:nvSpPr>
              <p:cNvPr id="51288" name="Line 88"/>
              <p:cNvSpPr>
                <a:spLocks noChangeShapeType="1"/>
              </p:cNvSpPr>
              <p:nvPr/>
            </p:nvSpPr>
            <p:spPr bwMode="auto">
              <a:xfrm>
                <a:off x="2325" y="2521"/>
                <a:ext cx="16" cy="0"/>
              </a:xfrm>
              <a:prstGeom prst="line">
                <a:avLst/>
              </a:prstGeom>
              <a:noFill/>
              <a:ln w="12700">
                <a:solidFill>
                  <a:srgbClr val="000000"/>
                </a:solidFill>
                <a:round/>
                <a:headEnd/>
                <a:tailEnd/>
              </a:ln>
            </p:spPr>
            <p:txBody>
              <a:bodyPr wrap="none" anchor="ctr"/>
              <a:lstStyle/>
              <a:p>
                <a:endParaRPr lang="en-US"/>
              </a:p>
            </p:txBody>
          </p:sp>
          <p:sp>
            <p:nvSpPr>
              <p:cNvPr id="51289" name="Line 89"/>
              <p:cNvSpPr>
                <a:spLocks noChangeShapeType="1"/>
              </p:cNvSpPr>
              <p:nvPr/>
            </p:nvSpPr>
            <p:spPr bwMode="auto">
              <a:xfrm flipV="1">
                <a:off x="2345" y="4020"/>
                <a:ext cx="0" cy="26"/>
              </a:xfrm>
              <a:prstGeom prst="line">
                <a:avLst/>
              </a:prstGeom>
              <a:noFill/>
              <a:ln w="12700">
                <a:solidFill>
                  <a:srgbClr val="000000"/>
                </a:solidFill>
                <a:round/>
                <a:headEnd/>
                <a:tailEnd/>
              </a:ln>
            </p:spPr>
            <p:txBody>
              <a:bodyPr wrap="none" anchor="ctr"/>
              <a:lstStyle/>
              <a:p>
                <a:endParaRPr lang="en-US"/>
              </a:p>
            </p:txBody>
          </p:sp>
          <p:sp>
            <p:nvSpPr>
              <p:cNvPr id="51290" name="Line 90"/>
              <p:cNvSpPr>
                <a:spLocks noChangeShapeType="1"/>
              </p:cNvSpPr>
              <p:nvPr/>
            </p:nvSpPr>
            <p:spPr bwMode="auto">
              <a:xfrm flipV="1">
                <a:off x="2427" y="4020"/>
                <a:ext cx="0" cy="26"/>
              </a:xfrm>
              <a:prstGeom prst="line">
                <a:avLst/>
              </a:prstGeom>
              <a:noFill/>
              <a:ln w="12700">
                <a:solidFill>
                  <a:srgbClr val="000000"/>
                </a:solidFill>
                <a:round/>
                <a:headEnd/>
                <a:tailEnd/>
              </a:ln>
            </p:spPr>
            <p:txBody>
              <a:bodyPr wrap="none" anchor="ctr"/>
              <a:lstStyle/>
              <a:p>
                <a:endParaRPr lang="en-US"/>
              </a:p>
            </p:txBody>
          </p:sp>
          <p:sp>
            <p:nvSpPr>
              <p:cNvPr id="51291" name="Line 91"/>
              <p:cNvSpPr>
                <a:spLocks noChangeShapeType="1"/>
              </p:cNvSpPr>
              <p:nvPr/>
            </p:nvSpPr>
            <p:spPr bwMode="auto">
              <a:xfrm flipV="1">
                <a:off x="2507" y="4020"/>
                <a:ext cx="0" cy="26"/>
              </a:xfrm>
              <a:prstGeom prst="line">
                <a:avLst/>
              </a:prstGeom>
              <a:noFill/>
              <a:ln w="12700">
                <a:solidFill>
                  <a:srgbClr val="000000"/>
                </a:solidFill>
                <a:round/>
                <a:headEnd/>
                <a:tailEnd/>
              </a:ln>
            </p:spPr>
            <p:txBody>
              <a:bodyPr wrap="none" anchor="ctr"/>
              <a:lstStyle/>
              <a:p>
                <a:endParaRPr lang="en-US"/>
              </a:p>
            </p:txBody>
          </p:sp>
          <p:sp>
            <p:nvSpPr>
              <p:cNvPr id="51292" name="Line 92"/>
              <p:cNvSpPr>
                <a:spLocks noChangeShapeType="1"/>
              </p:cNvSpPr>
              <p:nvPr/>
            </p:nvSpPr>
            <p:spPr bwMode="auto">
              <a:xfrm flipV="1">
                <a:off x="2595" y="4020"/>
                <a:ext cx="0" cy="26"/>
              </a:xfrm>
              <a:prstGeom prst="line">
                <a:avLst/>
              </a:prstGeom>
              <a:noFill/>
              <a:ln w="12700">
                <a:solidFill>
                  <a:srgbClr val="000000"/>
                </a:solidFill>
                <a:round/>
                <a:headEnd/>
                <a:tailEnd/>
              </a:ln>
            </p:spPr>
            <p:txBody>
              <a:bodyPr wrap="none" anchor="ctr"/>
              <a:lstStyle/>
              <a:p>
                <a:endParaRPr lang="en-US"/>
              </a:p>
            </p:txBody>
          </p:sp>
          <p:sp>
            <p:nvSpPr>
              <p:cNvPr id="51293" name="Line 93"/>
              <p:cNvSpPr>
                <a:spLocks noChangeShapeType="1"/>
              </p:cNvSpPr>
              <p:nvPr/>
            </p:nvSpPr>
            <p:spPr bwMode="auto">
              <a:xfrm flipV="1">
                <a:off x="2672" y="4020"/>
                <a:ext cx="0" cy="26"/>
              </a:xfrm>
              <a:prstGeom prst="line">
                <a:avLst/>
              </a:prstGeom>
              <a:noFill/>
              <a:ln w="12700">
                <a:solidFill>
                  <a:srgbClr val="000000"/>
                </a:solidFill>
                <a:round/>
                <a:headEnd/>
                <a:tailEnd/>
              </a:ln>
            </p:spPr>
            <p:txBody>
              <a:bodyPr wrap="none" anchor="ctr"/>
              <a:lstStyle/>
              <a:p>
                <a:endParaRPr lang="en-US"/>
              </a:p>
            </p:txBody>
          </p:sp>
          <p:sp>
            <p:nvSpPr>
              <p:cNvPr id="51294" name="Line 94"/>
              <p:cNvSpPr>
                <a:spLocks noChangeShapeType="1"/>
              </p:cNvSpPr>
              <p:nvPr/>
            </p:nvSpPr>
            <p:spPr bwMode="auto">
              <a:xfrm flipV="1">
                <a:off x="2757" y="4020"/>
                <a:ext cx="0" cy="26"/>
              </a:xfrm>
              <a:prstGeom prst="line">
                <a:avLst/>
              </a:prstGeom>
              <a:noFill/>
              <a:ln w="12700">
                <a:solidFill>
                  <a:srgbClr val="000000"/>
                </a:solidFill>
                <a:round/>
                <a:headEnd/>
                <a:tailEnd/>
              </a:ln>
            </p:spPr>
            <p:txBody>
              <a:bodyPr wrap="none" anchor="ctr"/>
              <a:lstStyle/>
              <a:p>
                <a:endParaRPr lang="en-US"/>
              </a:p>
            </p:txBody>
          </p:sp>
          <p:sp>
            <p:nvSpPr>
              <p:cNvPr id="51295" name="Line 95"/>
              <p:cNvSpPr>
                <a:spLocks noChangeShapeType="1"/>
              </p:cNvSpPr>
              <p:nvPr/>
            </p:nvSpPr>
            <p:spPr bwMode="auto">
              <a:xfrm flipV="1">
                <a:off x="2839" y="4020"/>
                <a:ext cx="0" cy="26"/>
              </a:xfrm>
              <a:prstGeom prst="line">
                <a:avLst/>
              </a:prstGeom>
              <a:noFill/>
              <a:ln w="12700">
                <a:solidFill>
                  <a:srgbClr val="000000"/>
                </a:solidFill>
                <a:round/>
                <a:headEnd/>
                <a:tailEnd/>
              </a:ln>
            </p:spPr>
            <p:txBody>
              <a:bodyPr wrap="none" anchor="ctr"/>
              <a:lstStyle/>
              <a:p>
                <a:endParaRPr lang="en-US"/>
              </a:p>
            </p:txBody>
          </p:sp>
          <p:sp>
            <p:nvSpPr>
              <p:cNvPr id="51296" name="Line 96"/>
              <p:cNvSpPr>
                <a:spLocks noChangeShapeType="1"/>
              </p:cNvSpPr>
              <p:nvPr/>
            </p:nvSpPr>
            <p:spPr bwMode="auto">
              <a:xfrm flipV="1">
                <a:off x="2922" y="4020"/>
                <a:ext cx="0" cy="26"/>
              </a:xfrm>
              <a:prstGeom prst="line">
                <a:avLst/>
              </a:prstGeom>
              <a:noFill/>
              <a:ln w="12700">
                <a:solidFill>
                  <a:srgbClr val="000000"/>
                </a:solidFill>
                <a:round/>
                <a:headEnd/>
                <a:tailEnd/>
              </a:ln>
            </p:spPr>
            <p:txBody>
              <a:bodyPr wrap="none" anchor="ctr"/>
              <a:lstStyle/>
              <a:p>
                <a:endParaRPr lang="en-US"/>
              </a:p>
            </p:txBody>
          </p:sp>
          <p:sp>
            <p:nvSpPr>
              <p:cNvPr id="51297" name="Line 97"/>
              <p:cNvSpPr>
                <a:spLocks noChangeShapeType="1"/>
              </p:cNvSpPr>
              <p:nvPr/>
            </p:nvSpPr>
            <p:spPr bwMode="auto">
              <a:xfrm flipV="1">
                <a:off x="3004" y="4020"/>
                <a:ext cx="0" cy="26"/>
              </a:xfrm>
              <a:prstGeom prst="line">
                <a:avLst/>
              </a:prstGeom>
              <a:noFill/>
              <a:ln w="12700">
                <a:solidFill>
                  <a:srgbClr val="000000"/>
                </a:solidFill>
                <a:round/>
                <a:headEnd/>
                <a:tailEnd/>
              </a:ln>
            </p:spPr>
            <p:txBody>
              <a:bodyPr wrap="none" anchor="ctr"/>
              <a:lstStyle/>
              <a:p>
                <a:endParaRPr lang="en-US"/>
              </a:p>
            </p:txBody>
          </p:sp>
          <p:sp>
            <p:nvSpPr>
              <p:cNvPr id="51298" name="Line 98"/>
              <p:cNvSpPr>
                <a:spLocks noChangeShapeType="1"/>
              </p:cNvSpPr>
              <p:nvPr/>
            </p:nvSpPr>
            <p:spPr bwMode="auto">
              <a:xfrm flipV="1">
                <a:off x="3087" y="4020"/>
                <a:ext cx="0" cy="26"/>
              </a:xfrm>
              <a:prstGeom prst="line">
                <a:avLst/>
              </a:prstGeom>
              <a:noFill/>
              <a:ln w="12700">
                <a:solidFill>
                  <a:srgbClr val="000000"/>
                </a:solidFill>
                <a:round/>
                <a:headEnd/>
                <a:tailEnd/>
              </a:ln>
            </p:spPr>
            <p:txBody>
              <a:bodyPr wrap="none" anchor="ctr"/>
              <a:lstStyle/>
              <a:p>
                <a:endParaRPr lang="en-US"/>
              </a:p>
            </p:txBody>
          </p:sp>
          <p:sp>
            <p:nvSpPr>
              <p:cNvPr id="51299" name="Line 99"/>
              <p:cNvSpPr>
                <a:spLocks noChangeShapeType="1"/>
              </p:cNvSpPr>
              <p:nvPr/>
            </p:nvSpPr>
            <p:spPr bwMode="auto">
              <a:xfrm flipV="1">
                <a:off x="3169" y="4020"/>
                <a:ext cx="0" cy="26"/>
              </a:xfrm>
              <a:prstGeom prst="line">
                <a:avLst/>
              </a:prstGeom>
              <a:noFill/>
              <a:ln w="12700">
                <a:solidFill>
                  <a:srgbClr val="000000"/>
                </a:solidFill>
                <a:round/>
                <a:headEnd/>
                <a:tailEnd/>
              </a:ln>
            </p:spPr>
            <p:txBody>
              <a:bodyPr wrap="none" anchor="ctr"/>
              <a:lstStyle/>
              <a:p>
                <a:endParaRPr lang="en-US"/>
              </a:p>
            </p:txBody>
          </p:sp>
          <p:sp>
            <p:nvSpPr>
              <p:cNvPr id="51300" name="Line 100"/>
              <p:cNvSpPr>
                <a:spLocks noChangeShapeType="1"/>
              </p:cNvSpPr>
              <p:nvPr/>
            </p:nvSpPr>
            <p:spPr bwMode="auto">
              <a:xfrm flipV="1">
                <a:off x="3247" y="4020"/>
                <a:ext cx="0" cy="26"/>
              </a:xfrm>
              <a:prstGeom prst="line">
                <a:avLst/>
              </a:prstGeom>
              <a:noFill/>
              <a:ln w="12700">
                <a:solidFill>
                  <a:srgbClr val="000000"/>
                </a:solidFill>
                <a:round/>
                <a:headEnd/>
                <a:tailEnd/>
              </a:ln>
            </p:spPr>
            <p:txBody>
              <a:bodyPr wrap="none" anchor="ctr"/>
              <a:lstStyle/>
              <a:p>
                <a:endParaRPr lang="en-US"/>
              </a:p>
            </p:txBody>
          </p:sp>
          <p:sp>
            <p:nvSpPr>
              <p:cNvPr id="51301" name="Line 101"/>
              <p:cNvSpPr>
                <a:spLocks noChangeShapeType="1"/>
              </p:cNvSpPr>
              <p:nvPr/>
            </p:nvSpPr>
            <p:spPr bwMode="auto">
              <a:xfrm flipV="1">
                <a:off x="3331" y="4020"/>
                <a:ext cx="0" cy="26"/>
              </a:xfrm>
              <a:prstGeom prst="line">
                <a:avLst/>
              </a:prstGeom>
              <a:noFill/>
              <a:ln w="12700">
                <a:solidFill>
                  <a:srgbClr val="000000"/>
                </a:solidFill>
                <a:round/>
                <a:headEnd/>
                <a:tailEnd/>
              </a:ln>
            </p:spPr>
            <p:txBody>
              <a:bodyPr wrap="none" anchor="ctr"/>
              <a:lstStyle/>
              <a:p>
                <a:endParaRPr lang="en-US"/>
              </a:p>
            </p:txBody>
          </p:sp>
          <p:sp>
            <p:nvSpPr>
              <p:cNvPr id="51302" name="Line 102"/>
              <p:cNvSpPr>
                <a:spLocks noChangeShapeType="1"/>
              </p:cNvSpPr>
              <p:nvPr/>
            </p:nvSpPr>
            <p:spPr bwMode="auto">
              <a:xfrm flipV="1">
                <a:off x="3412" y="4020"/>
                <a:ext cx="0" cy="26"/>
              </a:xfrm>
              <a:prstGeom prst="line">
                <a:avLst/>
              </a:prstGeom>
              <a:noFill/>
              <a:ln w="12700">
                <a:solidFill>
                  <a:srgbClr val="000000"/>
                </a:solidFill>
                <a:round/>
                <a:headEnd/>
                <a:tailEnd/>
              </a:ln>
            </p:spPr>
            <p:txBody>
              <a:bodyPr wrap="none" anchor="ctr"/>
              <a:lstStyle/>
              <a:p>
                <a:endParaRPr lang="en-US"/>
              </a:p>
            </p:txBody>
          </p:sp>
          <p:sp>
            <p:nvSpPr>
              <p:cNvPr id="51303" name="Line 103"/>
              <p:cNvSpPr>
                <a:spLocks noChangeShapeType="1"/>
              </p:cNvSpPr>
              <p:nvPr/>
            </p:nvSpPr>
            <p:spPr bwMode="auto">
              <a:xfrm flipV="1">
                <a:off x="3495" y="4020"/>
                <a:ext cx="0" cy="26"/>
              </a:xfrm>
              <a:prstGeom prst="line">
                <a:avLst/>
              </a:prstGeom>
              <a:noFill/>
              <a:ln w="12700">
                <a:solidFill>
                  <a:srgbClr val="000000"/>
                </a:solidFill>
                <a:round/>
                <a:headEnd/>
                <a:tailEnd/>
              </a:ln>
            </p:spPr>
            <p:txBody>
              <a:bodyPr wrap="none" anchor="ctr"/>
              <a:lstStyle/>
              <a:p>
                <a:endParaRPr lang="en-US"/>
              </a:p>
            </p:txBody>
          </p:sp>
          <p:sp>
            <p:nvSpPr>
              <p:cNvPr id="51304" name="Line 104"/>
              <p:cNvSpPr>
                <a:spLocks noChangeShapeType="1"/>
              </p:cNvSpPr>
              <p:nvPr/>
            </p:nvSpPr>
            <p:spPr bwMode="auto">
              <a:xfrm flipV="1">
                <a:off x="3577" y="4020"/>
                <a:ext cx="0" cy="26"/>
              </a:xfrm>
              <a:prstGeom prst="line">
                <a:avLst/>
              </a:prstGeom>
              <a:noFill/>
              <a:ln w="12700">
                <a:solidFill>
                  <a:srgbClr val="000000"/>
                </a:solidFill>
                <a:round/>
                <a:headEnd/>
                <a:tailEnd/>
              </a:ln>
            </p:spPr>
            <p:txBody>
              <a:bodyPr wrap="none" anchor="ctr"/>
              <a:lstStyle/>
              <a:p>
                <a:endParaRPr lang="en-US"/>
              </a:p>
            </p:txBody>
          </p:sp>
          <p:sp>
            <p:nvSpPr>
              <p:cNvPr id="51305" name="Line 105"/>
              <p:cNvSpPr>
                <a:spLocks noChangeShapeType="1"/>
              </p:cNvSpPr>
              <p:nvPr/>
            </p:nvSpPr>
            <p:spPr bwMode="auto">
              <a:xfrm flipV="1">
                <a:off x="3660" y="4020"/>
                <a:ext cx="0" cy="26"/>
              </a:xfrm>
              <a:prstGeom prst="line">
                <a:avLst/>
              </a:prstGeom>
              <a:noFill/>
              <a:ln w="12700">
                <a:solidFill>
                  <a:srgbClr val="000000"/>
                </a:solidFill>
                <a:round/>
                <a:headEnd/>
                <a:tailEnd/>
              </a:ln>
            </p:spPr>
            <p:txBody>
              <a:bodyPr wrap="none" anchor="ctr"/>
              <a:lstStyle/>
              <a:p>
                <a:endParaRPr lang="en-US"/>
              </a:p>
            </p:txBody>
          </p:sp>
          <p:sp>
            <p:nvSpPr>
              <p:cNvPr id="51306" name="Line 106"/>
              <p:cNvSpPr>
                <a:spLocks noChangeShapeType="1"/>
              </p:cNvSpPr>
              <p:nvPr/>
            </p:nvSpPr>
            <p:spPr bwMode="auto">
              <a:xfrm flipV="1">
                <a:off x="3744" y="4020"/>
                <a:ext cx="0" cy="26"/>
              </a:xfrm>
              <a:prstGeom prst="line">
                <a:avLst/>
              </a:prstGeom>
              <a:noFill/>
              <a:ln w="12700">
                <a:solidFill>
                  <a:srgbClr val="000000"/>
                </a:solidFill>
                <a:round/>
                <a:headEnd/>
                <a:tailEnd/>
              </a:ln>
            </p:spPr>
            <p:txBody>
              <a:bodyPr wrap="none" anchor="ctr"/>
              <a:lstStyle/>
              <a:p>
                <a:endParaRPr lang="en-US"/>
              </a:p>
            </p:txBody>
          </p:sp>
          <p:sp>
            <p:nvSpPr>
              <p:cNvPr id="51307" name="Line 107"/>
              <p:cNvSpPr>
                <a:spLocks noChangeShapeType="1"/>
              </p:cNvSpPr>
              <p:nvPr/>
            </p:nvSpPr>
            <p:spPr bwMode="auto">
              <a:xfrm flipV="1">
                <a:off x="3826" y="4020"/>
                <a:ext cx="0" cy="26"/>
              </a:xfrm>
              <a:prstGeom prst="line">
                <a:avLst/>
              </a:prstGeom>
              <a:noFill/>
              <a:ln w="12700">
                <a:solidFill>
                  <a:srgbClr val="000000"/>
                </a:solidFill>
                <a:round/>
                <a:headEnd/>
                <a:tailEnd/>
              </a:ln>
            </p:spPr>
            <p:txBody>
              <a:bodyPr wrap="none" anchor="ctr"/>
              <a:lstStyle/>
              <a:p>
                <a:endParaRPr lang="en-US"/>
              </a:p>
            </p:txBody>
          </p:sp>
          <p:sp>
            <p:nvSpPr>
              <p:cNvPr id="51308" name="Line 108"/>
              <p:cNvSpPr>
                <a:spLocks noChangeShapeType="1"/>
              </p:cNvSpPr>
              <p:nvPr/>
            </p:nvSpPr>
            <p:spPr bwMode="auto">
              <a:xfrm flipV="1">
                <a:off x="3909" y="4020"/>
                <a:ext cx="0" cy="26"/>
              </a:xfrm>
              <a:prstGeom prst="line">
                <a:avLst/>
              </a:prstGeom>
              <a:noFill/>
              <a:ln w="12700">
                <a:solidFill>
                  <a:srgbClr val="000000"/>
                </a:solidFill>
                <a:round/>
                <a:headEnd/>
                <a:tailEnd/>
              </a:ln>
            </p:spPr>
            <p:txBody>
              <a:bodyPr wrap="none" anchor="ctr"/>
              <a:lstStyle/>
              <a:p>
                <a:endParaRPr lang="en-US"/>
              </a:p>
            </p:txBody>
          </p:sp>
          <p:sp>
            <p:nvSpPr>
              <p:cNvPr id="51309" name="Line 109"/>
              <p:cNvSpPr>
                <a:spLocks noChangeShapeType="1"/>
              </p:cNvSpPr>
              <p:nvPr/>
            </p:nvSpPr>
            <p:spPr bwMode="auto">
              <a:xfrm flipV="1">
                <a:off x="3991" y="4020"/>
                <a:ext cx="0" cy="26"/>
              </a:xfrm>
              <a:prstGeom prst="line">
                <a:avLst/>
              </a:prstGeom>
              <a:noFill/>
              <a:ln w="12700">
                <a:solidFill>
                  <a:srgbClr val="000000"/>
                </a:solidFill>
                <a:round/>
                <a:headEnd/>
                <a:tailEnd/>
              </a:ln>
            </p:spPr>
            <p:txBody>
              <a:bodyPr wrap="none" anchor="ctr"/>
              <a:lstStyle/>
              <a:p>
                <a:endParaRPr lang="en-US"/>
              </a:p>
            </p:txBody>
          </p:sp>
          <p:sp>
            <p:nvSpPr>
              <p:cNvPr id="51310" name="Line 110"/>
              <p:cNvSpPr>
                <a:spLocks noChangeShapeType="1"/>
              </p:cNvSpPr>
              <p:nvPr/>
            </p:nvSpPr>
            <p:spPr bwMode="auto">
              <a:xfrm flipV="1">
                <a:off x="4071" y="4020"/>
                <a:ext cx="0" cy="26"/>
              </a:xfrm>
              <a:prstGeom prst="line">
                <a:avLst/>
              </a:prstGeom>
              <a:noFill/>
              <a:ln w="12700">
                <a:solidFill>
                  <a:srgbClr val="000000"/>
                </a:solidFill>
                <a:round/>
                <a:headEnd/>
                <a:tailEnd/>
              </a:ln>
            </p:spPr>
            <p:txBody>
              <a:bodyPr wrap="none" anchor="ctr"/>
              <a:lstStyle/>
              <a:p>
                <a:endParaRPr lang="en-US"/>
              </a:p>
            </p:txBody>
          </p:sp>
          <p:sp>
            <p:nvSpPr>
              <p:cNvPr id="51311" name="Line 111"/>
              <p:cNvSpPr>
                <a:spLocks noChangeShapeType="1"/>
              </p:cNvSpPr>
              <p:nvPr/>
            </p:nvSpPr>
            <p:spPr bwMode="auto">
              <a:xfrm flipV="1">
                <a:off x="4154" y="4020"/>
                <a:ext cx="0" cy="26"/>
              </a:xfrm>
              <a:prstGeom prst="line">
                <a:avLst/>
              </a:prstGeom>
              <a:noFill/>
              <a:ln w="12700">
                <a:solidFill>
                  <a:srgbClr val="000000"/>
                </a:solidFill>
                <a:round/>
                <a:headEnd/>
                <a:tailEnd/>
              </a:ln>
            </p:spPr>
            <p:txBody>
              <a:bodyPr wrap="none" anchor="ctr"/>
              <a:lstStyle/>
              <a:p>
                <a:endParaRPr lang="en-US"/>
              </a:p>
            </p:txBody>
          </p:sp>
          <p:sp>
            <p:nvSpPr>
              <p:cNvPr id="51312" name="Line 112"/>
              <p:cNvSpPr>
                <a:spLocks noChangeShapeType="1"/>
              </p:cNvSpPr>
              <p:nvPr/>
            </p:nvSpPr>
            <p:spPr bwMode="auto">
              <a:xfrm flipV="1">
                <a:off x="4235" y="4020"/>
                <a:ext cx="0" cy="26"/>
              </a:xfrm>
              <a:prstGeom prst="line">
                <a:avLst/>
              </a:prstGeom>
              <a:noFill/>
              <a:ln w="12700">
                <a:solidFill>
                  <a:srgbClr val="000000"/>
                </a:solidFill>
                <a:round/>
                <a:headEnd/>
                <a:tailEnd/>
              </a:ln>
            </p:spPr>
            <p:txBody>
              <a:bodyPr wrap="none" anchor="ctr"/>
              <a:lstStyle/>
              <a:p>
                <a:endParaRPr lang="en-US"/>
              </a:p>
            </p:txBody>
          </p:sp>
          <p:sp>
            <p:nvSpPr>
              <p:cNvPr id="51313" name="Line 113"/>
              <p:cNvSpPr>
                <a:spLocks noChangeShapeType="1"/>
              </p:cNvSpPr>
              <p:nvPr/>
            </p:nvSpPr>
            <p:spPr bwMode="auto">
              <a:xfrm flipV="1">
                <a:off x="4320" y="4020"/>
                <a:ext cx="0" cy="26"/>
              </a:xfrm>
              <a:prstGeom prst="line">
                <a:avLst/>
              </a:prstGeom>
              <a:noFill/>
              <a:ln w="12700">
                <a:solidFill>
                  <a:srgbClr val="000000"/>
                </a:solidFill>
                <a:round/>
                <a:headEnd/>
                <a:tailEnd/>
              </a:ln>
            </p:spPr>
            <p:txBody>
              <a:bodyPr wrap="none" anchor="ctr"/>
              <a:lstStyle/>
              <a:p>
                <a:endParaRPr lang="en-US"/>
              </a:p>
            </p:txBody>
          </p:sp>
          <p:sp>
            <p:nvSpPr>
              <p:cNvPr id="51314" name="Line 114"/>
              <p:cNvSpPr>
                <a:spLocks noChangeShapeType="1"/>
              </p:cNvSpPr>
              <p:nvPr/>
            </p:nvSpPr>
            <p:spPr bwMode="auto">
              <a:xfrm flipV="1">
                <a:off x="4401" y="4020"/>
                <a:ext cx="0" cy="26"/>
              </a:xfrm>
              <a:prstGeom prst="line">
                <a:avLst/>
              </a:prstGeom>
              <a:noFill/>
              <a:ln w="12700">
                <a:solidFill>
                  <a:srgbClr val="000000"/>
                </a:solidFill>
                <a:round/>
                <a:headEnd/>
                <a:tailEnd/>
              </a:ln>
            </p:spPr>
            <p:txBody>
              <a:bodyPr wrap="none" anchor="ctr"/>
              <a:lstStyle/>
              <a:p>
                <a:endParaRPr lang="en-US"/>
              </a:p>
            </p:txBody>
          </p:sp>
          <p:sp>
            <p:nvSpPr>
              <p:cNvPr id="51315" name="Line 115"/>
              <p:cNvSpPr>
                <a:spLocks noChangeShapeType="1"/>
              </p:cNvSpPr>
              <p:nvPr/>
            </p:nvSpPr>
            <p:spPr bwMode="auto">
              <a:xfrm>
                <a:off x="2301" y="4024"/>
                <a:ext cx="40" cy="0"/>
              </a:xfrm>
              <a:prstGeom prst="line">
                <a:avLst/>
              </a:prstGeom>
              <a:noFill/>
              <a:ln w="12700">
                <a:solidFill>
                  <a:srgbClr val="000000"/>
                </a:solidFill>
                <a:round/>
                <a:headEnd/>
                <a:tailEnd/>
              </a:ln>
            </p:spPr>
            <p:txBody>
              <a:bodyPr wrap="none" anchor="ctr"/>
              <a:lstStyle/>
              <a:p>
                <a:endParaRPr lang="en-US"/>
              </a:p>
            </p:txBody>
          </p:sp>
          <p:sp>
            <p:nvSpPr>
              <p:cNvPr id="51316" name="Line 116"/>
              <p:cNvSpPr>
                <a:spLocks noChangeShapeType="1"/>
              </p:cNvSpPr>
              <p:nvPr/>
            </p:nvSpPr>
            <p:spPr bwMode="auto">
              <a:xfrm>
                <a:off x="2301" y="3835"/>
                <a:ext cx="40" cy="0"/>
              </a:xfrm>
              <a:prstGeom prst="line">
                <a:avLst/>
              </a:prstGeom>
              <a:noFill/>
              <a:ln w="12700">
                <a:solidFill>
                  <a:srgbClr val="000000"/>
                </a:solidFill>
                <a:round/>
                <a:headEnd/>
                <a:tailEnd/>
              </a:ln>
            </p:spPr>
            <p:txBody>
              <a:bodyPr wrap="none" anchor="ctr"/>
              <a:lstStyle/>
              <a:p>
                <a:endParaRPr lang="en-US"/>
              </a:p>
            </p:txBody>
          </p:sp>
          <p:sp>
            <p:nvSpPr>
              <p:cNvPr id="51317" name="Line 117"/>
              <p:cNvSpPr>
                <a:spLocks noChangeShapeType="1"/>
              </p:cNvSpPr>
              <p:nvPr/>
            </p:nvSpPr>
            <p:spPr bwMode="auto">
              <a:xfrm>
                <a:off x="2301" y="3651"/>
                <a:ext cx="40" cy="0"/>
              </a:xfrm>
              <a:prstGeom prst="line">
                <a:avLst/>
              </a:prstGeom>
              <a:noFill/>
              <a:ln w="12700">
                <a:solidFill>
                  <a:srgbClr val="000000"/>
                </a:solidFill>
                <a:round/>
                <a:headEnd/>
                <a:tailEnd/>
              </a:ln>
            </p:spPr>
            <p:txBody>
              <a:bodyPr wrap="none" anchor="ctr"/>
              <a:lstStyle/>
              <a:p>
                <a:endParaRPr lang="en-US"/>
              </a:p>
            </p:txBody>
          </p:sp>
          <p:sp>
            <p:nvSpPr>
              <p:cNvPr id="51318" name="Line 118"/>
              <p:cNvSpPr>
                <a:spLocks noChangeShapeType="1"/>
              </p:cNvSpPr>
              <p:nvPr/>
            </p:nvSpPr>
            <p:spPr bwMode="auto">
              <a:xfrm>
                <a:off x="2301" y="3462"/>
                <a:ext cx="40" cy="0"/>
              </a:xfrm>
              <a:prstGeom prst="line">
                <a:avLst/>
              </a:prstGeom>
              <a:noFill/>
              <a:ln w="12700">
                <a:solidFill>
                  <a:srgbClr val="000000"/>
                </a:solidFill>
                <a:round/>
                <a:headEnd/>
                <a:tailEnd/>
              </a:ln>
            </p:spPr>
            <p:txBody>
              <a:bodyPr wrap="none" anchor="ctr"/>
              <a:lstStyle/>
              <a:p>
                <a:endParaRPr lang="en-US"/>
              </a:p>
            </p:txBody>
          </p:sp>
          <p:sp>
            <p:nvSpPr>
              <p:cNvPr id="51319" name="Line 119"/>
              <p:cNvSpPr>
                <a:spLocks noChangeShapeType="1"/>
              </p:cNvSpPr>
              <p:nvPr/>
            </p:nvSpPr>
            <p:spPr bwMode="auto">
              <a:xfrm>
                <a:off x="2301" y="3274"/>
                <a:ext cx="40" cy="0"/>
              </a:xfrm>
              <a:prstGeom prst="line">
                <a:avLst/>
              </a:prstGeom>
              <a:noFill/>
              <a:ln w="12700">
                <a:solidFill>
                  <a:srgbClr val="000000"/>
                </a:solidFill>
                <a:round/>
                <a:headEnd/>
                <a:tailEnd/>
              </a:ln>
            </p:spPr>
            <p:txBody>
              <a:bodyPr wrap="none" anchor="ctr"/>
              <a:lstStyle/>
              <a:p>
                <a:endParaRPr lang="en-US"/>
              </a:p>
            </p:txBody>
          </p:sp>
          <p:sp>
            <p:nvSpPr>
              <p:cNvPr id="51320" name="Line 120"/>
              <p:cNvSpPr>
                <a:spLocks noChangeShapeType="1"/>
              </p:cNvSpPr>
              <p:nvPr/>
            </p:nvSpPr>
            <p:spPr bwMode="auto">
              <a:xfrm>
                <a:off x="2301" y="3085"/>
                <a:ext cx="40" cy="0"/>
              </a:xfrm>
              <a:prstGeom prst="line">
                <a:avLst/>
              </a:prstGeom>
              <a:noFill/>
              <a:ln w="12700">
                <a:solidFill>
                  <a:srgbClr val="000000"/>
                </a:solidFill>
                <a:round/>
                <a:headEnd/>
                <a:tailEnd/>
              </a:ln>
            </p:spPr>
            <p:txBody>
              <a:bodyPr wrap="none" anchor="ctr"/>
              <a:lstStyle/>
              <a:p>
                <a:endParaRPr lang="en-US"/>
              </a:p>
            </p:txBody>
          </p:sp>
          <p:sp>
            <p:nvSpPr>
              <p:cNvPr id="51321" name="Line 121"/>
              <p:cNvSpPr>
                <a:spLocks noChangeShapeType="1"/>
              </p:cNvSpPr>
              <p:nvPr/>
            </p:nvSpPr>
            <p:spPr bwMode="auto">
              <a:xfrm>
                <a:off x="2301" y="2897"/>
                <a:ext cx="40" cy="0"/>
              </a:xfrm>
              <a:prstGeom prst="line">
                <a:avLst/>
              </a:prstGeom>
              <a:noFill/>
              <a:ln w="12700">
                <a:solidFill>
                  <a:srgbClr val="000000"/>
                </a:solidFill>
                <a:round/>
                <a:headEnd/>
                <a:tailEnd/>
              </a:ln>
            </p:spPr>
            <p:txBody>
              <a:bodyPr wrap="none" anchor="ctr"/>
              <a:lstStyle/>
              <a:p>
                <a:endParaRPr lang="en-US"/>
              </a:p>
            </p:txBody>
          </p:sp>
          <p:sp>
            <p:nvSpPr>
              <p:cNvPr id="51322" name="Line 122"/>
              <p:cNvSpPr>
                <a:spLocks noChangeShapeType="1"/>
              </p:cNvSpPr>
              <p:nvPr/>
            </p:nvSpPr>
            <p:spPr bwMode="auto">
              <a:xfrm>
                <a:off x="2301" y="2709"/>
                <a:ext cx="40" cy="0"/>
              </a:xfrm>
              <a:prstGeom prst="line">
                <a:avLst/>
              </a:prstGeom>
              <a:noFill/>
              <a:ln w="12700">
                <a:solidFill>
                  <a:srgbClr val="000000"/>
                </a:solidFill>
                <a:round/>
                <a:headEnd/>
                <a:tailEnd/>
              </a:ln>
            </p:spPr>
            <p:txBody>
              <a:bodyPr wrap="none" anchor="ctr"/>
              <a:lstStyle/>
              <a:p>
                <a:endParaRPr lang="en-US"/>
              </a:p>
            </p:txBody>
          </p:sp>
          <p:sp>
            <p:nvSpPr>
              <p:cNvPr id="51323" name="Line 123"/>
              <p:cNvSpPr>
                <a:spLocks noChangeShapeType="1"/>
              </p:cNvSpPr>
              <p:nvPr/>
            </p:nvSpPr>
            <p:spPr bwMode="auto">
              <a:xfrm>
                <a:off x="2301" y="2521"/>
                <a:ext cx="40" cy="0"/>
              </a:xfrm>
              <a:prstGeom prst="line">
                <a:avLst/>
              </a:prstGeom>
              <a:noFill/>
              <a:ln w="12700">
                <a:solidFill>
                  <a:srgbClr val="000000"/>
                </a:solidFill>
                <a:round/>
                <a:headEnd/>
                <a:tailEnd/>
              </a:ln>
            </p:spPr>
            <p:txBody>
              <a:bodyPr wrap="none" anchor="ctr"/>
              <a:lstStyle/>
              <a:p>
                <a:endParaRPr lang="en-US"/>
              </a:p>
            </p:txBody>
          </p:sp>
          <p:sp>
            <p:nvSpPr>
              <p:cNvPr id="51324" name="Line 124"/>
              <p:cNvSpPr>
                <a:spLocks noChangeShapeType="1"/>
              </p:cNvSpPr>
              <p:nvPr/>
            </p:nvSpPr>
            <p:spPr bwMode="auto">
              <a:xfrm flipV="1">
                <a:off x="2345" y="4020"/>
                <a:ext cx="0" cy="44"/>
              </a:xfrm>
              <a:prstGeom prst="line">
                <a:avLst/>
              </a:prstGeom>
              <a:noFill/>
              <a:ln w="12700">
                <a:solidFill>
                  <a:srgbClr val="000000"/>
                </a:solidFill>
                <a:round/>
                <a:headEnd/>
                <a:tailEnd/>
              </a:ln>
            </p:spPr>
            <p:txBody>
              <a:bodyPr wrap="none" anchor="ctr"/>
              <a:lstStyle/>
              <a:p>
                <a:endParaRPr lang="en-US"/>
              </a:p>
            </p:txBody>
          </p:sp>
          <p:sp>
            <p:nvSpPr>
              <p:cNvPr id="51325" name="Line 125"/>
              <p:cNvSpPr>
                <a:spLocks noChangeShapeType="1"/>
              </p:cNvSpPr>
              <p:nvPr/>
            </p:nvSpPr>
            <p:spPr bwMode="auto">
              <a:xfrm flipV="1">
                <a:off x="2757" y="4020"/>
                <a:ext cx="0" cy="44"/>
              </a:xfrm>
              <a:prstGeom prst="line">
                <a:avLst/>
              </a:prstGeom>
              <a:noFill/>
              <a:ln w="12700">
                <a:solidFill>
                  <a:srgbClr val="000000"/>
                </a:solidFill>
                <a:round/>
                <a:headEnd/>
                <a:tailEnd/>
              </a:ln>
            </p:spPr>
            <p:txBody>
              <a:bodyPr wrap="none" anchor="ctr"/>
              <a:lstStyle/>
              <a:p>
                <a:endParaRPr lang="en-US"/>
              </a:p>
            </p:txBody>
          </p:sp>
          <p:sp>
            <p:nvSpPr>
              <p:cNvPr id="51326" name="Line 126"/>
              <p:cNvSpPr>
                <a:spLocks noChangeShapeType="1"/>
              </p:cNvSpPr>
              <p:nvPr/>
            </p:nvSpPr>
            <p:spPr bwMode="auto">
              <a:xfrm flipV="1">
                <a:off x="3169" y="4020"/>
                <a:ext cx="0" cy="44"/>
              </a:xfrm>
              <a:prstGeom prst="line">
                <a:avLst/>
              </a:prstGeom>
              <a:noFill/>
              <a:ln w="12700">
                <a:solidFill>
                  <a:srgbClr val="000000"/>
                </a:solidFill>
                <a:round/>
                <a:headEnd/>
                <a:tailEnd/>
              </a:ln>
            </p:spPr>
            <p:txBody>
              <a:bodyPr wrap="none" anchor="ctr"/>
              <a:lstStyle/>
              <a:p>
                <a:endParaRPr lang="en-US"/>
              </a:p>
            </p:txBody>
          </p:sp>
          <p:sp>
            <p:nvSpPr>
              <p:cNvPr id="51327" name="Line 127"/>
              <p:cNvSpPr>
                <a:spLocks noChangeShapeType="1"/>
              </p:cNvSpPr>
              <p:nvPr/>
            </p:nvSpPr>
            <p:spPr bwMode="auto">
              <a:xfrm flipV="1">
                <a:off x="3577" y="4020"/>
                <a:ext cx="0" cy="44"/>
              </a:xfrm>
              <a:prstGeom prst="line">
                <a:avLst/>
              </a:prstGeom>
              <a:noFill/>
              <a:ln w="12700">
                <a:solidFill>
                  <a:srgbClr val="000000"/>
                </a:solidFill>
                <a:round/>
                <a:headEnd/>
                <a:tailEnd/>
              </a:ln>
            </p:spPr>
            <p:txBody>
              <a:bodyPr wrap="none" anchor="ctr"/>
              <a:lstStyle/>
              <a:p>
                <a:endParaRPr lang="en-US"/>
              </a:p>
            </p:txBody>
          </p:sp>
          <p:sp>
            <p:nvSpPr>
              <p:cNvPr id="51328" name="Line 128"/>
              <p:cNvSpPr>
                <a:spLocks noChangeShapeType="1"/>
              </p:cNvSpPr>
              <p:nvPr/>
            </p:nvSpPr>
            <p:spPr bwMode="auto">
              <a:xfrm flipV="1">
                <a:off x="3991" y="4020"/>
                <a:ext cx="0" cy="44"/>
              </a:xfrm>
              <a:prstGeom prst="line">
                <a:avLst/>
              </a:prstGeom>
              <a:noFill/>
              <a:ln w="12700">
                <a:solidFill>
                  <a:srgbClr val="000000"/>
                </a:solidFill>
                <a:round/>
                <a:headEnd/>
                <a:tailEnd/>
              </a:ln>
            </p:spPr>
            <p:txBody>
              <a:bodyPr wrap="none" anchor="ctr"/>
              <a:lstStyle/>
              <a:p>
                <a:endParaRPr lang="en-US"/>
              </a:p>
            </p:txBody>
          </p:sp>
          <p:sp>
            <p:nvSpPr>
              <p:cNvPr id="51329" name="Line 129"/>
              <p:cNvSpPr>
                <a:spLocks noChangeShapeType="1"/>
              </p:cNvSpPr>
              <p:nvPr/>
            </p:nvSpPr>
            <p:spPr bwMode="auto">
              <a:xfrm flipV="1">
                <a:off x="4401" y="4020"/>
                <a:ext cx="0" cy="44"/>
              </a:xfrm>
              <a:prstGeom prst="line">
                <a:avLst/>
              </a:prstGeom>
              <a:noFill/>
              <a:ln w="12700">
                <a:solidFill>
                  <a:srgbClr val="000000"/>
                </a:solidFill>
                <a:round/>
                <a:headEnd/>
                <a:tailEnd/>
              </a:ln>
            </p:spPr>
            <p:txBody>
              <a:bodyPr wrap="none" anchor="ctr"/>
              <a:lstStyle/>
              <a:p>
                <a:endParaRPr lang="en-US"/>
              </a:p>
            </p:txBody>
          </p:sp>
          <p:sp>
            <p:nvSpPr>
              <p:cNvPr id="51330" name="Line 130"/>
              <p:cNvSpPr>
                <a:spLocks noChangeShapeType="1"/>
              </p:cNvSpPr>
              <p:nvPr/>
            </p:nvSpPr>
            <p:spPr bwMode="auto">
              <a:xfrm>
                <a:off x="2349" y="4024"/>
                <a:ext cx="2048" cy="0"/>
              </a:xfrm>
              <a:prstGeom prst="line">
                <a:avLst/>
              </a:prstGeom>
              <a:noFill/>
              <a:ln w="12700">
                <a:solidFill>
                  <a:srgbClr val="000000"/>
                </a:solidFill>
                <a:round/>
                <a:headEnd/>
                <a:tailEnd/>
              </a:ln>
            </p:spPr>
            <p:txBody>
              <a:bodyPr wrap="none" anchor="ctr"/>
              <a:lstStyle/>
              <a:p>
                <a:endParaRPr lang="en-US"/>
              </a:p>
            </p:txBody>
          </p:sp>
          <p:sp>
            <p:nvSpPr>
              <p:cNvPr id="51331" name="Line 131"/>
              <p:cNvSpPr>
                <a:spLocks noChangeShapeType="1"/>
              </p:cNvSpPr>
              <p:nvPr/>
            </p:nvSpPr>
            <p:spPr bwMode="auto">
              <a:xfrm>
                <a:off x="2349" y="3835"/>
                <a:ext cx="2048" cy="0"/>
              </a:xfrm>
              <a:prstGeom prst="line">
                <a:avLst/>
              </a:prstGeom>
              <a:noFill/>
              <a:ln w="12700">
                <a:solidFill>
                  <a:srgbClr val="000000"/>
                </a:solidFill>
                <a:round/>
                <a:headEnd/>
                <a:tailEnd/>
              </a:ln>
            </p:spPr>
            <p:txBody>
              <a:bodyPr wrap="none" anchor="ctr"/>
              <a:lstStyle/>
              <a:p>
                <a:endParaRPr lang="en-US"/>
              </a:p>
            </p:txBody>
          </p:sp>
          <p:sp>
            <p:nvSpPr>
              <p:cNvPr id="51332" name="Line 132"/>
              <p:cNvSpPr>
                <a:spLocks noChangeShapeType="1"/>
              </p:cNvSpPr>
              <p:nvPr/>
            </p:nvSpPr>
            <p:spPr bwMode="auto">
              <a:xfrm>
                <a:off x="2349" y="3651"/>
                <a:ext cx="2048" cy="0"/>
              </a:xfrm>
              <a:prstGeom prst="line">
                <a:avLst/>
              </a:prstGeom>
              <a:noFill/>
              <a:ln w="12700">
                <a:solidFill>
                  <a:srgbClr val="000000"/>
                </a:solidFill>
                <a:round/>
                <a:headEnd/>
                <a:tailEnd/>
              </a:ln>
            </p:spPr>
            <p:txBody>
              <a:bodyPr wrap="none" anchor="ctr"/>
              <a:lstStyle/>
              <a:p>
                <a:endParaRPr lang="en-US"/>
              </a:p>
            </p:txBody>
          </p:sp>
          <p:sp>
            <p:nvSpPr>
              <p:cNvPr id="51333" name="Line 133"/>
              <p:cNvSpPr>
                <a:spLocks noChangeShapeType="1"/>
              </p:cNvSpPr>
              <p:nvPr/>
            </p:nvSpPr>
            <p:spPr bwMode="auto">
              <a:xfrm>
                <a:off x="2349" y="3462"/>
                <a:ext cx="2048" cy="0"/>
              </a:xfrm>
              <a:prstGeom prst="line">
                <a:avLst/>
              </a:prstGeom>
              <a:noFill/>
              <a:ln w="12700">
                <a:solidFill>
                  <a:srgbClr val="000000"/>
                </a:solidFill>
                <a:round/>
                <a:headEnd/>
                <a:tailEnd/>
              </a:ln>
            </p:spPr>
            <p:txBody>
              <a:bodyPr wrap="none" anchor="ctr"/>
              <a:lstStyle/>
              <a:p>
                <a:endParaRPr lang="en-US"/>
              </a:p>
            </p:txBody>
          </p:sp>
          <p:sp>
            <p:nvSpPr>
              <p:cNvPr id="51334" name="Line 134"/>
              <p:cNvSpPr>
                <a:spLocks noChangeShapeType="1"/>
              </p:cNvSpPr>
              <p:nvPr/>
            </p:nvSpPr>
            <p:spPr bwMode="auto">
              <a:xfrm>
                <a:off x="2349" y="3274"/>
                <a:ext cx="2048" cy="0"/>
              </a:xfrm>
              <a:prstGeom prst="line">
                <a:avLst/>
              </a:prstGeom>
              <a:noFill/>
              <a:ln w="12700">
                <a:solidFill>
                  <a:srgbClr val="000000"/>
                </a:solidFill>
                <a:round/>
                <a:headEnd/>
                <a:tailEnd/>
              </a:ln>
            </p:spPr>
            <p:txBody>
              <a:bodyPr wrap="none" anchor="ctr"/>
              <a:lstStyle/>
              <a:p>
                <a:endParaRPr lang="en-US"/>
              </a:p>
            </p:txBody>
          </p:sp>
          <p:sp>
            <p:nvSpPr>
              <p:cNvPr id="51335" name="Line 135"/>
              <p:cNvSpPr>
                <a:spLocks noChangeShapeType="1"/>
              </p:cNvSpPr>
              <p:nvPr/>
            </p:nvSpPr>
            <p:spPr bwMode="auto">
              <a:xfrm>
                <a:off x="2349" y="3085"/>
                <a:ext cx="2048" cy="0"/>
              </a:xfrm>
              <a:prstGeom prst="line">
                <a:avLst/>
              </a:prstGeom>
              <a:noFill/>
              <a:ln w="12700">
                <a:solidFill>
                  <a:srgbClr val="000000"/>
                </a:solidFill>
                <a:round/>
                <a:headEnd/>
                <a:tailEnd/>
              </a:ln>
            </p:spPr>
            <p:txBody>
              <a:bodyPr wrap="none" anchor="ctr"/>
              <a:lstStyle/>
              <a:p>
                <a:endParaRPr lang="en-US"/>
              </a:p>
            </p:txBody>
          </p:sp>
          <p:sp>
            <p:nvSpPr>
              <p:cNvPr id="51336" name="Line 136"/>
              <p:cNvSpPr>
                <a:spLocks noChangeShapeType="1"/>
              </p:cNvSpPr>
              <p:nvPr/>
            </p:nvSpPr>
            <p:spPr bwMode="auto">
              <a:xfrm>
                <a:off x="2349" y="2897"/>
                <a:ext cx="2048" cy="0"/>
              </a:xfrm>
              <a:prstGeom prst="line">
                <a:avLst/>
              </a:prstGeom>
              <a:noFill/>
              <a:ln w="12700">
                <a:solidFill>
                  <a:srgbClr val="000000"/>
                </a:solidFill>
                <a:round/>
                <a:headEnd/>
                <a:tailEnd/>
              </a:ln>
            </p:spPr>
            <p:txBody>
              <a:bodyPr wrap="none" anchor="ctr"/>
              <a:lstStyle/>
              <a:p>
                <a:endParaRPr lang="en-US"/>
              </a:p>
            </p:txBody>
          </p:sp>
          <p:sp>
            <p:nvSpPr>
              <p:cNvPr id="51337" name="Line 137"/>
              <p:cNvSpPr>
                <a:spLocks noChangeShapeType="1"/>
              </p:cNvSpPr>
              <p:nvPr/>
            </p:nvSpPr>
            <p:spPr bwMode="auto">
              <a:xfrm>
                <a:off x="2349" y="2709"/>
                <a:ext cx="2048" cy="0"/>
              </a:xfrm>
              <a:prstGeom prst="line">
                <a:avLst/>
              </a:prstGeom>
              <a:noFill/>
              <a:ln w="12700">
                <a:solidFill>
                  <a:srgbClr val="000000"/>
                </a:solidFill>
                <a:round/>
                <a:headEnd/>
                <a:tailEnd/>
              </a:ln>
            </p:spPr>
            <p:txBody>
              <a:bodyPr wrap="none" anchor="ctr"/>
              <a:lstStyle/>
              <a:p>
                <a:endParaRPr lang="en-US"/>
              </a:p>
            </p:txBody>
          </p:sp>
          <p:sp>
            <p:nvSpPr>
              <p:cNvPr id="51338" name="Line 138"/>
              <p:cNvSpPr>
                <a:spLocks noChangeShapeType="1"/>
              </p:cNvSpPr>
              <p:nvPr/>
            </p:nvSpPr>
            <p:spPr bwMode="auto">
              <a:xfrm>
                <a:off x="2349" y="2521"/>
                <a:ext cx="2048" cy="0"/>
              </a:xfrm>
              <a:prstGeom prst="line">
                <a:avLst/>
              </a:prstGeom>
              <a:noFill/>
              <a:ln w="12700">
                <a:solidFill>
                  <a:srgbClr val="000000"/>
                </a:solidFill>
                <a:round/>
                <a:headEnd/>
                <a:tailEnd/>
              </a:ln>
            </p:spPr>
            <p:txBody>
              <a:bodyPr wrap="none" anchor="ctr"/>
              <a:lstStyle/>
              <a:p>
                <a:endParaRPr lang="en-US"/>
              </a:p>
            </p:txBody>
          </p:sp>
          <p:sp>
            <p:nvSpPr>
              <p:cNvPr id="51339" name="Line 139"/>
              <p:cNvSpPr>
                <a:spLocks noChangeShapeType="1"/>
              </p:cNvSpPr>
              <p:nvPr/>
            </p:nvSpPr>
            <p:spPr bwMode="auto">
              <a:xfrm flipV="1">
                <a:off x="2345" y="2517"/>
                <a:ext cx="0" cy="1511"/>
              </a:xfrm>
              <a:prstGeom prst="line">
                <a:avLst/>
              </a:prstGeom>
              <a:noFill/>
              <a:ln w="12700">
                <a:solidFill>
                  <a:srgbClr val="000000"/>
                </a:solidFill>
                <a:round/>
                <a:headEnd/>
                <a:tailEnd/>
              </a:ln>
            </p:spPr>
            <p:txBody>
              <a:bodyPr wrap="none" anchor="ctr"/>
              <a:lstStyle/>
              <a:p>
                <a:endParaRPr lang="en-US"/>
              </a:p>
            </p:txBody>
          </p:sp>
          <p:sp>
            <p:nvSpPr>
              <p:cNvPr id="51340" name="Line 140"/>
              <p:cNvSpPr>
                <a:spLocks noChangeShapeType="1"/>
              </p:cNvSpPr>
              <p:nvPr/>
            </p:nvSpPr>
            <p:spPr bwMode="auto">
              <a:xfrm flipV="1">
                <a:off x="2757" y="2517"/>
                <a:ext cx="0" cy="1511"/>
              </a:xfrm>
              <a:prstGeom prst="line">
                <a:avLst/>
              </a:prstGeom>
              <a:noFill/>
              <a:ln w="12700">
                <a:solidFill>
                  <a:srgbClr val="000000"/>
                </a:solidFill>
                <a:round/>
                <a:headEnd/>
                <a:tailEnd/>
              </a:ln>
            </p:spPr>
            <p:txBody>
              <a:bodyPr wrap="none" anchor="ctr"/>
              <a:lstStyle/>
              <a:p>
                <a:endParaRPr lang="en-US"/>
              </a:p>
            </p:txBody>
          </p:sp>
          <p:sp>
            <p:nvSpPr>
              <p:cNvPr id="51341" name="Line 141"/>
              <p:cNvSpPr>
                <a:spLocks noChangeShapeType="1"/>
              </p:cNvSpPr>
              <p:nvPr/>
            </p:nvSpPr>
            <p:spPr bwMode="auto">
              <a:xfrm flipV="1">
                <a:off x="3169" y="2517"/>
                <a:ext cx="0" cy="1511"/>
              </a:xfrm>
              <a:prstGeom prst="line">
                <a:avLst/>
              </a:prstGeom>
              <a:noFill/>
              <a:ln w="12700">
                <a:solidFill>
                  <a:srgbClr val="000000"/>
                </a:solidFill>
                <a:round/>
                <a:headEnd/>
                <a:tailEnd/>
              </a:ln>
            </p:spPr>
            <p:txBody>
              <a:bodyPr wrap="none" anchor="ctr"/>
              <a:lstStyle/>
              <a:p>
                <a:endParaRPr lang="en-US"/>
              </a:p>
            </p:txBody>
          </p:sp>
          <p:sp>
            <p:nvSpPr>
              <p:cNvPr id="51342" name="Line 142"/>
              <p:cNvSpPr>
                <a:spLocks noChangeShapeType="1"/>
              </p:cNvSpPr>
              <p:nvPr/>
            </p:nvSpPr>
            <p:spPr bwMode="auto">
              <a:xfrm flipV="1">
                <a:off x="3577" y="2517"/>
                <a:ext cx="0" cy="1511"/>
              </a:xfrm>
              <a:prstGeom prst="line">
                <a:avLst/>
              </a:prstGeom>
              <a:noFill/>
              <a:ln w="12700">
                <a:solidFill>
                  <a:srgbClr val="000000"/>
                </a:solidFill>
                <a:round/>
                <a:headEnd/>
                <a:tailEnd/>
              </a:ln>
            </p:spPr>
            <p:txBody>
              <a:bodyPr wrap="none" anchor="ctr"/>
              <a:lstStyle/>
              <a:p>
                <a:endParaRPr lang="en-US"/>
              </a:p>
            </p:txBody>
          </p:sp>
          <p:sp>
            <p:nvSpPr>
              <p:cNvPr id="51343" name="Line 143"/>
              <p:cNvSpPr>
                <a:spLocks noChangeShapeType="1"/>
              </p:cNvSpPr>
              <p:nvPr/>
            </p:nvSpPr>
            <p:spPr bwMode="auto">
              <a:xfrm flipV="1">
                <a:off x="3991" y="2517"/>
                <a:ext cx="0" cy="1511"/>
              </a:xfrm>
              <a:prstGeom prst="line">
                <a:avLst/>
              </a:prstGeom>
              <a:noFill/>
              <a:ln w="12700">
                <a:solidFill>
                  <a:srgbClr val="000000"/>
                </a:solidFill>
                <a:round/>
                <a:headEnd/>
                <a:tailEnd/>
              </a:ln>
            </p:spPr>
            <p:txBody>
              <a:bodyPr wrap="none" anchor="ctr"/>
              <a:lstStyle/>
              <a:p>
                <a:endParaRPr lang="en-US"/>
              </a:p>
            </p:txBody>
          </p:sp>
          <p:sp>
            <p:nvSpPr>
              <p:cNvPr id="51344" name="Line 144"/>
              <p:cNvSpPr>
                <a:spLocks noChangeShapeType="1"/>
              </p:cNvSpPr>
              <p:nvPr/>
            </p:nvSpPr>
            <p:spPr bwMode="auto">
              <a:xfrm flipV="1">
                <a:off x="4401" y="2517"/>
                <a:ext cx="0" cy="1511"/>
              </a:xfrm>
              <a:prstGeom prst="line">
                <a:avLst/>
              </a:prstGeom>
              <a:noFill/>
              <a:ln w="12700">
                <a:solidFill>
                  <a:srgbClr val="000000"/>
                </a:solidFill>
                <a:round/>
                <a:headEnd/>
                <a:tailEnd/>
              </a:ln>
            </p:spPr>
            <p:txBody>
              <a:bodyPr wrap="none" anchor="ctr"/>
              <a:lstStyle/>
              <a:p>
                <a:endParaRPr lang="en-US"/>
              </a:p>
            </p:txBody>
          </p:sp>
          <p:sp>
            <p:nvSpPr>
              <p:cNvPr id="51345" name="Line 145"/>
              <p:cNvSpPr>
                <a:spLocks noChangeShapeType="1"/>
              </p:cNvSpPr>
              <p:nvPr/>
            </p:nvSpPr>
            <p:spPr bwMode="auto">
              <a:xfrm flipV="1">
                <a:off x="2345" y="2517"/>
                <a:ext cx="0" cy="1511"/>
              </a:xfrm>
              <a:prstGeom prst="line">
                <a:avLst/>
              </a:prstGeom>
              <a:noFill/>
              <a:ln w="12700">
                <a:solidFill>
                  <a:srgbClr val="000000"/>
                </a:solidFill>
                <a:round/>
                <a:headEnd/>
                <a:tailEnd/>
              </a:ln>
            </p:spPr>
            <p:txBody>
              <a:bodyPr wrap="none" anchor="ctr"/>
              <a:lstStyle/>
              <a:p>
                <a:endParaRPr lang="en-US"/>
              </a:p>
            </p:txBody>
          </p:sp>
          <p:sp>
            <p:nvSpPr>
              <p:cNvPr id="51346" name="Line 146"/>
              <p:cNvSpPr>
                <a:spLocks noChangeShapeType="1"/>
              </p:cNvSpPr>
              <p:nvPr/>
            </p:nvSpPr>
            <p:spPr bwMode="auto">
              <a:xfrm>
                <a:off x="2349" y="4024"/>
                <a:ext cx="2048" cy="0"/>
              </a:xfrm>
              <a:prstGeom prst="line">
                <a:avLst/>
              </a:prstGeom>
              <a:noFill/>
              <a:ln w="12700">
                <a:solidFill>
                  <a:srgbClr val="000000"/>
                </a:solidFill>
                <a:round/>
                <a:headEnd/>
                <a:tailEnd/>
              </a:ln>
            </p:spPr>
            <p:txBody>
              <a:bodyPr wrap="none" anchor="ctr"/>
              <a:lstStyle/>
              <a:p>
                <a:endParaRPr lang="en-US"/>
              </a:p>
            </p:txBody>
          </p:sp>
          <p:sp>
            <p:nvSpPr>
              <p:cNvPr id="51347" name="Line 147"/>
              <p:cNvSpPr>
                <a:spLocks noChangeShapeType="1"/>
              </p:cNvSpPr>
              <p:nvPr/>
            </p:nvSpPr>
            <p:spPr bwMode="auto">
              <a:xfrm flipH="1" flipV="1">
                <a:off x="4161" y="2570"/>
                <a:ext cx="25" cy="9"/>
              </a:xfrm>
              <a:prstGeom prst="line">
                <a:avLst/>
              </a:prstGeom>
              <a:noFill/>
              <a:ln w="12700">
                <a:solidFill>
                  <a:srgbClr val="FF0000"/>
                </a:solidFill>
                <a:round/>
                <a:headEnd/>
                <a:tailEnd/>
              </a:ln>
            </p:spPr>
            <p:txBody>
              <a:bodyPr wrap="none" anchor="ctr"/>
              <a:lstStyle/>
              <a:p>
                <a:endParaRPr lang="en-US"/>
              </a:p>
            </p:txBody>
          </p:sp>
          <p:sp>
            <p:nvSpPr>
              <p:cNvPr id="51348" name="Line 148"/>
              <p:cNvSpPr>
                <a:spLocks noChangeShapeType="1"/>
              </p:cNvSpPr>
              <p:nvPr/>
            </p:nvSpPr>
            <p:spPr bwMode="auto">
              <a:xfrm flipH="1">
                <a:off x="4145" y="2578"/>
                <a:ext cx="24" cy="20"/>
              </a:xfrm>
              <a:prstGeom prst="line">
                <a:avLst/>
              </a:prstGeom>
              <a:noFill/>
              <a:ln w="12700">
                <a:solidFill>
                  <a:srgbClr val="FF0000"/>
                </a:solidFill>
                <a:round/>
                <a:headEnd/>
                <a:tailEnd/>
              </a:ln>
            </p:spPr>
            <p:txBody>
              <a:bodyPr wrap="none" anchor="ctr"/>
              <a:lstStyle/>
              <a:p>
                <a:endParaRPr lang="en-US"/>
              </a:p>
            </p:txBody>
          </p:sp>
          <p:sp>
            <p:nvSpPr>
              <p:cNvPr id="51349" name="Line 149"/>
              <p:cNvSpPr>
                <a:spLocks noChangeShapeType="1"/>
              </p:cNvSpPr>
              <p:nvPr/>
            </p:nvSpPr>
            <p:spPr bwMode="auto">
              <a:xfrm flipH="1" flipV="1">
                <a:off x="4128" y="2586"/>
                <a:ext cx="25" cy="20"/>
              </a:xfrm>
              <a:prstGeom prst="line">
                <a:avLst/>
              </a:prstGeom>
              <a:noFill/>
              <a:ln w="12700">
                <a:solidFill>
                  <a:srgbClr val="FF0000"/>
                </a:solidFill>
                <a:round/>
                <a:headEnd/>
                <a:tailEnd/>
              </a:ln>
            </p:spPr>
            <p:txBody>
              <a:bodyPr wrap="none" anchor="ctr"/>
              <a:lstStyle/>
              <a:p>
                <a:endParaRPr lang="en-US"/>
              </a:p>
            </p:txBody>
          </p:sp>
          <p:sp>
            <p:nvSpPr>
              <p:cNvPr id="51350" name="Line 150"/>
              <p:cNvSpPr>
                <a:spLocks noChangeShapeType="1"/>
              </p:cNvSpPr>
              <p:nvPr/>
            </p:nvSpPr>
            <p:spPr bwMode="auto">
              <a:xfrm flipH="1" flipV="1">
                <a:off x="4111" y="2576"/>
                <a:ext cx="25" cy="18"/>
              </a:xfrm>
              <a:prstGeom prst="line">
                <a:avLst/>
              </a:prstGeom>
              <a:noFill/>
              <a:ln w="12700">
                <a:solidFill>
                  <a:srgbClr val="FF0000"/>
                </a:solidFill>
                <a:round/>
                <a:headEnd/>
                <a:tailEnd/>
              </a:ln>
            </p:spPr>
            <p:txBody>
              <a:bodyPr wrap="none" anchor="ctr"/>
              <a:lstStyle/>
              <a:p>
                <a:endParaRPr lang="en-US"/>
              </a:p>
            </p:txBody>
          </p:sp>
          <p:sp>
            <p:nvSpPr>
              <p:cNvPr id="51351" name="Line 151"/>
              <p:cNvSpPr>
                <a:spLocks noChangeShapeType="1"/>
              </p:cNvSpPr>
              <p:nvPr/>
            </p:nvSpPr>
            <p:spPr bwMode="auto">
              <a:xfrm flipH="1">
                <a:off x="4093" y="2580"/>
                <a:ext cx="26" cy="7"/>
              </a:xfrm>
              <a:prstGeom prst="line">
                <a:avLst/>
              </a:prstGeom>
              <a:noFill/>
              <a:ln w="12700">
                <a:solidFill>
                  <a:srgbClr val="FF0000"/>
                </a:solidFill>
                <a:round/>
                <a:headEnd/>
                <a:tailEnd/>
              </a:ln>
            </p:spPr>
            <p:txBody>
              <a:bodyPr wrap="none" anchor="ctr"/>
              <a:lstStyle/>
              <a:p>
                <a:endParaRPr lang="en-US"/>
              </a:p>
            </p:txBody>
          </p:sp>
          <p:sp>
            <p:nvSpPr>
              <p:cNvPr id="51352" name="Line 152"/>
              <p:cNvSpPr>
                <a:spLocks noChangeShapeType="1"/>
              </p:cNvSpPr>
              <p:nvPr/>
            </p:nvSpPr>
            <p:spPr bwMode="auto">
              <a:xfrm flipH="1">
                <a:off x="4080" y="2587"/>
                <a:ext cx="21" cy="5"/>
              </a:xfrm>
              <a:prstGeom prst="line">
                <a:avLst/>
              </a:prstGeom>
              <a:noFill/>
              <a:ln w="12700">
                <a:solidFill>
                  <a:srgbClr val="FF0000"/>
                </a:solidFill>
                <a:round/>
                <a:headEnd/>
                <a:tailEnd/>
              </a:ln>
            </p:spPr>
            <p:txBody>
              <a:bodyPr wrap="none" anchor="ctr"/>
              <a:lstStyle/>
              <a:p>
                <a:endParaRPr lang="en-US"/>
              </a:p>
            </p:txBody>
          </p:sp>
          <p:sp>
            <p:nvSpPr>
              <p:cNvPr id="51353" name="Line 153"/>
              <p:cNvSpPr>
                <a:spLocks noChangeShapeType="1"/>
              </p:cNvSpPr>
              <p:nvPr/>
            </p:nvSpPr>
            <p:spPr bwMode="auto">
              <a:xfrm flipH="1" flipV="1">
                <a:off x="4062" y="2558"/>
                <a:ext cx="26" cy="38"/>
              </a:xfrm>
              <a:prstGeom prst="line">
                <a:avLst/>
              </a:prstGeom>
              <a:noFill/>
              <a:ln w="12700">
                <a:solidFill>
                  <a:srgbClr val="FF0000"/>
                </a:solidFill>
                <a:round/>
                <a:headEnd/>
                <a:tailEnd/>
              </a:ln>
            </p:spPr>
            <p:txBody>
              <a:bodyPr wrap="none" anchor="ctr"/>
              <a:lstStyle/>
              <a:p>
                <a:endParaRPr lang="en-US"/>
              </a:p>
            </p:txBody>
          </p:sp>
          <p:sp>
            <p:nvSpPr>
              <p:cNvPr id="51354" name="Line 154"/>
              <p:cNvSpPr>
                <a:spLocks noChangeShapeType="1"/>
              </p:cNvSpPr>
              <p:nvPr/>
            </p:nvSpPr>
            <p:spPr bwMode="auto">
              <a:xfrm flipH="1">
                <a:off x="4046" y="2566"/>
                <a:ext cx="24" cy="5"/>
              </a:xfrm>
              <a:prstGeom prst="line">
                <a:avLst/>
              </a:prstGeom>
              <a:noFill/>
              <a:ln w="12700">
                <a:solidFill>
                  <a:srgbClr val="FF0000"/>
                </a:solidFill>
                <a:round/>
                <a:headEnd/>
                <a:tailEnd/>
              </a:ln>
            </p:spPr>
            <p:txBody>
              <a:bodyPr wrap="none" anchor="ctr"/>
              <a:lstStyle/>
              <a:p>
                <a:endParaRPr lang="en-US"/>
              </a:p>
            </p:txBody>
          </p:sp>
          <p:sp>
            <p:nvSpPr>
              <p:cNvPr id="51355" name="Line 155"/>
              <p:cNvSpPr>
                <a:spLocks noChangeShapeType="1"/>
              </p:cNvSpPr>
              <p:nvPr/>
            </p:nvSpPr>
            <p:spPr bwMode="auto">
              <a:xfrm flipH="1">
                <a:off x="4031" y="2575"/>
                <a:ext cx="23" cy="2"/>
              </a:xfrm>
              <a:prstGeom prst="line">
                <a:avLst/>
              </a:prstGeom>
              <a:noFill/>
              <a:ln w="12700">
                <a:solidFill>
                  <a:srgbClr val="FF0000"/>
                </a:solidFill>
                <a:round/>
                <a:headEnd/>
                <a:tailEnd/>
              </a:ln>
            </p:spPr>
            <p:txBody>
              <a:bodyPr wrap="none" anchor="ctr"/>
              <a:lstStyle/>
              <a:p>
                <a:endParaRPr lang="en-US"/>
              </a:p>
            </p:txBody>
          </p:sp>
          <p:sp>
            <p:nvSpPr>
              <p:cNvPr id="51356" name="Line 156"/>
              <p:cNvSpPr>
                <a:spLocks noChangeShapeType="1"/>
              </p:cNvSpPr>
              <p:nvPr/>
            </p:nvSpPr>
            <p:spPr bwMode="auto">
              <a:xfrm flipH="1">
                <a:off x="4013" y="2577"/>
                <a:ext cx="26" cy="0"/>
              </a:xfrm>
              <a:prstGeom prst="line">
                <a:avLst/>
              </a:prstGeom>
              <a:noFill/>
              <a:ln w="12700">
                <a:solidFill>
                  <a:srgbClr val="FF0000"/>
                </a:solidFill>
                <a:round/>
                <a:headEnd/>
                <a:tailEnd/>
              </a:ln>
            </p:spPr>
            <p:txBody>
              <a:bodyPr wrap="none" anchor="ctr"/>
              <a:lstStyle/>
              <a:p>
                <a:endParaRPr lang="en-US"/>
              </a:p>
            </p:txBody>
          </p:sp>
          <p:sp>
            <p:nvSpPr>
              <p:cNvPr id="51357" name="Line 157"/>
              <p:cNvSpPr>
                <a:spLocks noChangeShapeType="1"/>
              </p:cNvSpPr>
              <p:nvPr/>
            </p:nvSpPr>
            <p:spPr bwMode="auto">
              <a:xfrm flipH="1" flipV="1">
                <a:off x="3997" y="2538"/>
                <a:ext cx="24" cy="43"/>
              </a:xfrm>
              <a:prstGeom prst="line">
                <a:avLst/>
              </a:prstGeom>
              <a:noFill/>
              <a:ln w="12700">
                <a:solidFill>
                  <a:srgbClr val="FF0000"/>
                </a:solidFill>
                <a:round/>
                <a:headEnd/>
                <a:tailEnd/>
              </a:ln>
            </p:spPr>
            <p:txBody>
              <a:bodyPr wrap="none" anchor="ctr"/>
              <a:lstStyle/>
              <a:p>
                <a:endParaRPr lang="en-US"/>
              </a:p>
            </p:txBody>
          </p:sp>
          <p:sp>
            <p:nvSpPr>
              <p:cNvPr id="51358" name="Line 158"/>
              <p:cNvSpPr>
                <a:spLocks noChangeShapeType="1"/>
              </p:cNvSpPr>
              <p:nvPr/>
            </p:nvSpPr>
            <p:spPr bwMode="auto">
              <a:xfrm flipH="1">
                <a:off x="3981" y="2546"/>
                <a:ext cx="24" cy="25"/>
              </a:xfrm>
              <a:prstGeom prst="line">
                <a:avLst/>
              </a:prstGeom>
              <a:noFill/>
              <a:ln w="12700">
                <a:solidFill>
                  <a:srgbClr val="FF0000"/>
                </a:solidFill>
                <a:round/>
                <a:headEnd/>
                <a:tailEnd/>
              </a:ln>
            </p:spPr>
            <p:txBody>
              <a:bodyPr wrap="none" anchor="ctr"/>
              <a:lstStyle/>
              <a:p>
                <a:endParaRPr lang="en-US"/>
              </a:p>
            </p:txBody>
          </p:sp>
          <p:sp>
            <p:nvSpPr>
              <p:cNvPr id="51359" name="Line 159"/>
              <p:cNvSpPr>
                <a:spLocks noChangeShapeType="1"/>
              </p:cNvSpPr>
              <p:nvPr/>
            </p:nvSpPr>
            <p:spPr bwMode="auto">
              <a:xfrm flipH="1" flipV="1">
                <a:off x="3962" y="2566"/>
                <a:ext cx="27" cy="13"/>
              </a:xfrm>
              <a:prstGeom prst="line">
                <a:avLst/>
              </a:prstGeom>
              <a:noFill/>
              <a:ln w="12700">
                <a:solidFill>
                  <a:srgbClr val="FF0000"/>
                </a:solidFill>
                <a:round/>
                <a:headEnd/>
                <a:tailEnd/>
              </a:ln>
            </p:spPr>
            <p:txBody>
              <a:bodyPr wrap="none" anchor="ctr"/>
              <a:lstStyle/>
              <a:p>
                <a:endParaRPr lang="en-US"/>
              </a:p>
            </p:txBody>
          </p:sp>
          <p:sp>
            <p:nvSpPr>
              <p:cNvPr id="51360" name="Line 160"/>
              <p:cNvSpPr>
                <a:spLocks noChangeShapeType="1"/>
              </p:cNvSpPr>
              <p:nvPr/>
            </p:nvSpPr>
            <p:spPr bwMode="auto">
              <a:xfrm flipH="1">
                <a:off x="3948" y="2570"/>
                <a:ext cx="22" cy="7"/>
              </a:xfrm>
              <a:prstGeom prst="line">
                <a:avLst/>
              </a:prstGeom>
              <a:noFill/>
              <a:ln w="12700">
                <a:solidFill>
                  <a:srgbClr val="FF0000"/>
                </a:solidFill>
                <a:round/>
                <a:headEnd/>
                <a:tailEnd/>
              </a:ln>
            </p:spPr>
            <p:txBody>
              <a:bodyPr wrap="none" anchor="ctr"/>
              <a:lstStyle/>
              <a:p>
                <a:endParaRPr lang="en-US"/>
              </a:p>
            </p:txBody>
          </p:sp>
          <p:sp>
            <p:nvSpPr>
              <p:cNvPr id="51361" name="Line 161"/>
              <p:cNvSpPr>
                <a:spLocks noChangeShapeType="1"/>
              </p:cNvSpPr>
              <p:nvPr/>
            </p:nvSpPr>
            <p:spPr bwMode="auto">
              <a:xfrm flipH="1">
                <a:off x="3932" y="2581"/>
                <a:ext cx="24" cy="7"/>
              </a:xfrm>
              <a:prstGeom prst="line">
                <a:avLst/>
              </a:prstGeom>
              <a:noFill/>
              <a:ln w="12700">
                <a:solidFill>
                  <a:srgbClr val="FF0000"/>
                </a:solidFill>
                <a:round/>
                <a:headEnd/>
                <a:tailEnd/>
              </a:ln>
            </p:spPr>
            <p:txBody>
              <a:bodyPr wrap="none" anchor="ctr"/>
              <a:lstStyle/>
              <a:p>
                <a:endParaRPr lang="en-US"/>
              </a:p>
            </p:txBody>
          </p:sp>
          <p:sp>
            <p:nvSpPr>
              <p:cNvPr id="51362" name="Line 162"/>
              <p:cNvSpPr>
                <a:spLocks noChangeShapeType="1"/>
              </p:cNvSpPr>
              <p:nvPr/>
            </p:nvSpPr>
            <p:spPr bwMode="auto">
              <a:xfrm flipH="1" flipV="1">
                <a:off x="3915" y="2562"/>
                <a:ext cx="25" cy="34"/>
              </a:xfrm>
              <a:prstGeom prst="line">
                <a:avLst/>
              </a:prstGeom>
              <a:noFill/>
              <a:ln w="12700">
                <a:solidFill>
                  <a:srgbClr val="FF0000"/>
                </a:solidFill>
                <a:round/>
                <a:headEnd/>
                <a:tailEnd/>
              </a:ln>
            </p:spPr>
            <p:txBody>
              <a:bodyPr wrap="none" anchor="ctr"/>
              <a:lstStyle/>
              <a:p>
                <a:endParaRPr lang="en-US"/>
              </a:p>
            </p:txBody>
          </p:sp>
          <p:sp>
            <p:nvSpPr>
              <p:cNvPr id="51363" name="Line 163"/>
              <p:cNvSpPr>
                <a:spLocks noChangeShapeType="1"/>
              </p:cNvSpPr>
              <p:nvPr/>
            </p:nvSpPr>
            <p:spPr bwMode="auto">
              <a:xfrm flipH="1" flipV="1">
                <a:off x="3897" y="2551"/>
                <a:ext cx="26" cy="19"/>
              </a:xfrm>
              <a:prstGeom prst="line">
                <a:avLst/>
              </a:prstGeom>
              <a:noFill/>
              <a:ln w="12700">
                <a:solidFill>
                  <a:srgbClr val="FF0000"/>
                </a:solidFill>
                <a:round/>
                <a:headEnd/>
                <a:tailEnd/>
              </a:ln>
            </p:spPr>
            <p:txBody>
              <a:bodyPr wrap="none" anchor="ctr"/>
              <a:lstStyle/>
              <a:p>
                <a:endParaRPr lang="en-US"/>
              </a:p>
            </p:txBody>
          </p:sp>
          <p:sp>
            <p:nvSpPr>
              <p:cNvPr id="51364" name="Line 164"/>
              <p:cNvSpPr>
                <a:spLocks noChangeShapeType="1"/>
              </p:cNvSpPr>
              <p:nvPr/>
            </p:nvSpPr>
            <p:spPr bwMode="auto">
              <a:xfrm flipH="1">
                <a:off x="3886" y="2555"/>
                <a:ext cx="19" cy="2"/>
              </a:xfrm>
              <a:prstGeom prst="line">
                <a:avLst/>
              </a:prstGeom>
              <a:noFill/>
              <a:ln w="12700">
                <a:solidFill>
                  <a:srgbClr val="FF0000"/>
                </a:solidFill>
                <a:round/>
                <a:headEnd/>
                <a:tailEnd/>
              </a:ln>
            </p:spPr>
            <p:txBody>
              <a:bodyPr wrap="none" anchor="ctr"/>
              <a:lstStyle/>
              <a:p>
                <a:endParaRPr lang="en-US"/>
              </a:p>
            </p:txBody>
          </p:sp>
          <p:sp>
            <p:nvSpPr>
              <p:cNvPr id="51365" name="Line 165"/>
              <p:cNvSpPr>
                <a:spLocks noChangeShapeType="1"/>
              </p:cNvSpPr>
              <p:nvPr/>
            </p:nvSpPr>
            <p:spPr bwMode="auto">
              <a:xfrm flipH="1" flipV="1">
                <a:off x="3866" y="2551"/>
                <a:ext cx="28" cy="10"/>
              </a:xfrm>
              <a:prstGeom prst="line">
                <a:avLst/>
              </a:prstGeom>
              <a:noFill/>
              <a:ln w="12700">
                <a:solidFill>
                  <a:srgbClr val="FF0000"/>
                </a:solidFill>
                <a:round/>
                <a:headEnd/>
                <a:tailEnd/>
              </a:ln>
            </p:spPr>
            <p:txBody>
              <a:bodyPr wrap="none" anchor="ctr"/>
              <a:lstStyle/>
              <a:p>
                <a:endParaRPr lang="en-US"/>
              </a:p>
            </p:txBody>
          </p:sp>
          <p:sp>
            <p:nvSpPr>
              <p:cNvPr id="51366" name="Line 166"/>
              <p:cNvSpPr>
                <a:spLocks noChangeShapeType="1"/>
              </p:cNvSpPr>
              <p:nvPr/>
            </p:nvSpPr>
            <p:spPr bwMode="auto">
              <a:xfrm flipH="1">
                <a:off x="3851" y="2559"/>
                <a:ext cx="23" cy="7"/>
              </a:xfrm>
              <a:prstGeom prst="line">
                <a:avLst/>
              </a:prstGeom>
              <a:noFill/>
              <a:ln w="12700">
                <a:solidFill>
                  <a:srgbClr val="FF0000"/>
                </a:solidFill>
                <a:round/>
                <a:headEnd/>
                <a:tailEnd/>
              </a:ln>
            </p:spPr>
            <p:txBody>
              <a:bodyPr wrap="none" anchor="ctr"/>
              <a:lstStyle/>
              <a:p>
                <a:endParaRPr lang="en-US"/>
              </a:p>
            </p:txBody>
          </p:sp>
          <p:sp>
            <p:nvSpPr>
              <p:cNvPr id="51367" name="Line 167"/>
              <p:cNvSpPr>
                <a:spLocks noChangeShapeType="1"/>
              </p:cNvSpPr>
              <p:nvPr/>
            </p:nvSpPr>
            <p:spPr bwMode="auto">
              <a:xfrm flipH="1" flipV="1">
                <a:off x="3836" y="2553"/>
                <a:ext cx="23" cy="21"/>
              </a:xfrm>
              <a:prstGeom prst="line">
                <a:avLst/>
              </a:prstGeom>
              <a:noFill/>
              <a:ln w="12700">
                <a:solidFill>
                  <a:srgbClr val="FF0000"/>
                </a:solidFill>
                <a:round/>
                <a:headEnd/>
                <a:tailEnd/>
              </a:ln>
            </p:spPr>
            <p:txBody>
              <a:bodyPr wrap="none" anchor="ctr"/>
              <a:lstStyle/>
              <a:p>
                <a:endParaRPr lang="en-US"/>
              </a:p>
            </p:txBody>
          </p:sp>
          <p:sp>
            <p:nvSpPr>
              <p:cNvPr id="51368" name="Line 168"/>
              <p:cNvSpPr>
                <a:spLocks noChangeShapeType="1"/>
              </p:cNvSpPr>
              <p:nvPr/>
            </p:nvSpPr>
            <p:spPr bwMode="auto">
              <a:xfrm flipH="1">
                <a:off x="3813" y="2557"/>
                <a:ext cx="31" cy="5"/>
              </a:xfrm>
              <a:prstGeom prst="line">
                <a:avLst/>
              </a:prstGeom>
              <a:noFill/>
              <a:ln w="12700">
                <a:solidFill>
                  <a:srgbClr val="FF0000"/>
                </a:solidFill>
                <a:round/>
                <a:headEnd/>
                <a:tailEnd/>
              </a:ln>
            </p:spPr>
            <p:txBody>
              <a:bodyPr wrap="none" anchor="ctr"/>
              <a:lstStyle/>
              <a:p>
                <a:endParaRPr lang="en-US"/>
              </a:p>
            </p:txBody>
          </p:sp>
          <p:sp>
            <p:nvSpPr>
              <p:cNvPr id="51369" name="Line 169"/>
              <p:cNvSpPr>
                <a:spLocks noChangeShapeType="1"/>
              </p:cNvSpPr>
              <p:nvPr/>
            </p:nvSpPr>
            <p:spPr bwMode="auto">
              <a:xfrm flipH="1" flipV="1">
                <a:off x="3798" y="2538"/>
                <a:ext cx="23" cy="28"/>
              </a:xfrm>
              <a:prstGeom prst="line">
                <a:avLst/>
              </a:prstGeom>
              <a:noFill/>
              <a:ln w="12700">
                <a:solidFill>
                  <a:srgbClr val="FF0000"/>
                </a:solidFill>
                <a:round/>
                <a:headEnd/>
                <a:tailEnd/>
              </a:ln>
            </p:spPr>
            <p:txBody>
              <a:bodyPr wrap="none" anchor="ctr"/>
              <a:lstStyle/>
              <a:p>
                <a:endParaRPr lang="en-US"/>
              </a:p>
            </p:txBody>
          </p:sp>
          <p:sp>
            <p:nvSpPr>
              <p:cNvPr id="51370" name="Line 170"/>
              <p:cNvSpPr>
                <a:spLocks noChangeShapeType="1"/>
              </p:cNvSpPr>
              <p:nvPr/>
            </p:nvSpPr>
            <p:spPr bwMode="auto">
              <a:xfrm flipH="1">
                <a:off x="3781" y="2546"/>
                <a:ext cx="25" cy="40"/>
              </a:xfrm>
              <a:prstGeom prst="line">
                <a:avLst/>
              </a:prstGeom>
              <a:noFill/>
              <a:ln w="12700">
                <a:solidFill>
                  <a:srgbClr val="FF0000"/>
                </a:solidFill>
                <a:round/>
                <a:headEnd/>
                <a:tailEnd/>
              </a:ln>
            </p:spPr>
            <p:txBody>
              <a:bodyPr wrap="none" anchor="ctr"/>
              <a:lstStyle/>
              <a:p>
                <a:endParaRPr lang="en-US"/>
              </a:p>
            </p:txBody>
          </p:sp>
          <p:sp>
            <p:nvSpPr>
              <p:cNvPr id="51371" name="Line 171"/>
              <p:cNvSpPr>
                <a:spLocks noChangeShapeType="1"/>
              </p:cNvSpPr>
              <p:nvPr/>
            </p:nvSpPr>
            <p:spPr bwMode="auto">
              <a:xfrm flipH="1" flipV="1">
                <a:off x="3767" y="2547"/>
                <a:ext cx="22" cy="47"/>
              </a:xfrm>
              <a:prstGeom prst="line">
                <a:avLst/>
              </a:prstGeom>
              <a:noFill/>
              <a:ln w="12700">
                <a:solidFill>
                  <a:srgbClr val="FF0000"/>
                </a:solidFill>
                <a:round/>
                <a:headEnd/>
                <a:tailEnd/>
              </a:ln>
            </p:spPr>
            <p:txBody>
              <a:bodyPr wrap="none" anchor="ctr"/>
              <a:lstStyle/>
              <a:p>
                <a:endParaRPr lang="en-US"/>
              </a:p>
            </p:txBody>
          </p:sp>
          <p:sp>
            <p:nvSpPr>
              <p:cNvPr id="51372" name="Line 172"/>
              <p:cNvSpPr>
                <a:spLocks noChangeShapeType="1"/>
              </p:cNvSpPr>
              <p:nvPr/>
            </p:nvSpPr>
            <p:spPr bwMode="auto">
              <a:xfrm flipH="1" flipV="1">
                <a:off x="3751" y="2530"/>
                <a:ext cx="24" cy="25"/>
              </a:xfrm>
              <a:prstGeom prst="line">
                <a:avLst/>
              </a:prstGeom>
              <a:noFill/>
              <a:ln w="12700">
                <a:solidFill>
                  <a:srgbClr val="FF0000"/>
                </a:solidFill>
                <a:round/>
                <a:headEnd/>
                <a:tailEnd/>
              </a:ln>
            </p:spPr>
            <p:txBody>
              <a:bodyPr wrap="none" anchor="ctr"/>
              <a:lstStyle/>
              <a:p>
                <a:endParaRPr lang="en-US"/>
              </a:p>
            </p:txBody>
          </p:sp>
          <p:sp>
            <p:nvSpPr>
              <p:cNvPr id="51373" name="Line 173"/>
              <p:cNvSpPr>
                <a:spLocks noChangeShapeType="1"/>
              </p:cNvSpPr>
              <p:nvPr/>
            </p:nvSpPr>
            <p:spPr bwMode="auto">
              <a:xfrm flipH="1">
                <a:off x="3736" y="2538"/>
                <a:ext cx="23" cy="18"/>
              </a:xfrm>
              <a:prstGeom prst="line">
                <a:avLst/>
              </a:prstGeom>
              <a:noFill/>
              <a:ln w="12700">
                <a:solidFill>
                  <a:srgbClr val="FF0000"/>
                </a:solidFill>
                <a:round/>
                <a:headEnd/>
                <a:tailEnd/>
              </a:ln>
            </p:spPr>
            <p:txBody>
              <a:bodyPr wrap="none" anchor="ctr"/>
              <a:lstStyle/>
              <a:p>
                <a:endParaRPr lang="en-US"/>
              </a:p>
            </p:txBody>
          </p:sp>
          <p:sp>
            <p:nvSpPr>
              <p:cNvPr id="51374" name="Line 174"/>
              <p:cNvSpPr>
                <a:spLocks noChangeShapeType="1"/>
              </p:cNvSpPr>
              <p:nvPr/>
            </p:nvSpPr>
            <p:spPr bwMode="auto">
              <a:xfrm flipH="1" flipV="1">
                <a:off x="3718" y="2538"/>
                <a:ext cx="26" cy="26"/>
              </a:xfrm>
              <a:prstGeom prst="line">
                <a:avLst/>
              </a:prstGeom>
              <a:noFill/>
              <a:ln w="12700">
                <a:solidFill>
                  <a:srgbClr val="FF0000"/>
                </a:solidFill>
                <a:round/>
                <a:headEnd/>
                <a:tailEnd/>
              </a:ln>
            </p:spPr>
            <p:txBody>
              <a:bodyPr wrap="none" anchor="ctr"/>
              <a:lstStyle/>
              <a:p>
                <a:endParaRPr lang="en-US"/>
              </a:p>
            </p:txBody>
          </p:sp>
          <p:sp>
            <p:nvSpPr>
              <p:cNvPr id="51375" name="Line 175"/>
              <p:cNvSpPr>
                <a:spLocks noChangeShapeType="1"/>
              </p:cNvSpPr>
              <p:nvPr/>
            </p:nvSpPr>
            <p:spPr bwMode="auto">
              <a:xfrm flipH="1">
                <a:off x="3702" y="2546"/>
                <a:ext cx="24" cy="22"/>
              </a:xfrm>
              <a:prstGeom prst="line">
                <a:avLst/>
              </a:prstGeom>
              <a:noFill/>
              <a:ln w="12700">
                <a:solidFill>
                  <a:srgbClr val="FF0000"/>
                </a:solidFill>
                <a:round/>
                <a:headEnd/>
                <a:tailEnd/>
              </a:ln>
            </p:spPr>
            <p:txBody>
              <a:bodyPr wrap="none" anchor="ctr"/>
              <a:lstStyle/>
              <a:p>
                <a:endParaRPr lang="en-US"/>
              </a:p>
            </p:txBody>
          </p:sp>
          <p:sp>
            <p:nvSpPr>
              <p:cNvPr id="51376" name="Line 176"/>
              <p:cNvSpPr>
                <a:spLocks noChangeShapeType="1"/>
              </p:cNvSpPr>
              <p:nvPr/>
            </p:nvSpPr>
            <p:spPr bwMode="auto">
              <a:xfrm flipH="1">
                <a:off x="3686" y="2572"/>
                <a:ext cx="24" cy="0"/>
              </a:xfrm>
              <a:prstGeom prst="line">
                <a:avLst/>
              </a:prstGeom>
              <a:noFill/>
              <a:ln w="12700">
                <a:solidFill>
                  <a:srgbClr val="FF0000"/>
                </a:solidFill>
                <a:round/>
                <a:headEnd/>
                <a:tailEnd/>
              </a:ln>
            </p:spPr>
            <p:txBody>
              <a:bodyPr wrap="none" anchor="ctr"/>
              <a:lstStyle/>
              <a:p>
                <a:endParaRPr lang="en-US"/>
              </a:p>
            </p:txBody>
          </p:sp>
          <p:sp>
            <p:nvSpPr>
              <p:cNvPr id="51377" name="Line 177"/>
              <p:cNvSpPr>
                <a:spLocks noChangeShapeType="1"/>
              </p:cNvSpPr>
              <p:nvPr/>
            </p:nvSpPr>
            <p:spPr bwMode="auto">
              <a:xfrm flipH="1" flipV="1">
                <a:off x="3668" y="2560"/>
                <a:ext cx="26" cy="16"/>
              </a:xfrm>
              <a:prstGeom prst="line">
                <a:avLst/>
              </a:prstGeom>
              <a:noFill/>
              <a:ln w="12700">
                <a:solidFill>
                  <a:srgbClr val="FF0000"/>
                </a:solidFill>
                <a:round/>
                <a:headEnd/>
                <a:tailEnd/>
              </a:ln>
            </p:spPr>
            <p:txBody>
              <a:bodyPr wrap="none" anchor="ctr"/>
              <a:lstStyle/>
              <a:p>
                <a:endParaRPr lang="en-US"/>
              </a:p>
            </p:txBody>
          </p:sp>
          <p:sp>
            <p:nvSpPr>
              <p:cNvPr id="51378" name="Line 178"/>
              <p:cNvSpPr>
                <a:spLocks noChangeShapeType="1"/>
              </p:cNvSpPr>
              <p:nvPr/>
            </p:nvSpPr>
            <p:spPr bwMode="auto">
              <a:xfrm flipH="1">
                <a:off x="3653" y="2568"/>
                <a:ext cx="23" cy="12"/>
              </a:xfrm>
              <a:prstGeom prst="line">
                <a:avLst/>
              </a:prstGeom>
              <a:noFill/>
              <a:ln w="12700">
                <a:solidFill>
                  <a:srgbClr val="FF0000"/>
                </a:solidFill>
                <a:round/>
                <a:headEnd/>
                <a:tailEnd/>
              </a:ln>
            </p:spPr>
            <p:txBody>
              <a:bodyPr wrap="none" anchor="ctr"/>
              <a:lstStyle/>
              <a:p>
                <a:endParaRPr lang="en-US"/>
              </a:p>
            </p:txBody>
          </p:sp>
          <p:sp>
            <p:nvSpPr>
              <p:cNvPr id="51379" name="Line 179"/>
              <p:cNvSpPr>
                <a:spLocks noChangeShapeType="1"/>
              </p:cNvSpPr>
              <p:nvPr/>
            </p:nvSpPr>
            <p:spPr bwMode="auto">
              <a:xfrm flipH="1" flipV="1">
                <a:off x="3637" y="2536"/>
                <a:ext cx="24" cy="52"/>
              </a:xfrm>
              <a:prstGeom prst="line">
                <a:avLst/>
              </a:prstGeom>
              <a:noFill/>
              <a:ln w="12700">
                <a:solidFill>
                  <a:srgbClr val="FF0000"/>
                </a:solidFill>
                <a:round/>
                <a:headEnd/>
                <a:tailEnd/>
              </a:ln>
            </p:spPr>
            <p:txBody>
              <a:bodyPr wrap="none" anchor="ctr"/>
              <a:lstStyle/>
              <a:p>
                <a:endParaRPr lang="en-US"/>
              </a:p>
            </p:txBody>
          </p:sp>
          <p:sp>
            <p:nvSpPr>
              <p:cNvPr id="51380" name="Line 180"/>
              <p:cNvSpPr>
                <a:spLocks noChangeShapeType="1"/>
              </p:cNvSpPr>
              <p:nvPr/>
            </p:nvSpPr>
            <p:spPr bwMode="auto">
              <a:xfrm flipH="1">
                <a:off x="3620" y="2540"/>
                <a:ext cx="25" cy="6"/>
              </a:xfrm>
              <a:prstGeom prst="line">
                <a:avLst/>
              </a:prstGeom>
              <a:noFill/>
              <a:ln w="12700">
                <a:solidFill>
                  <a:srgbClr val="FF0000"/>
                </a:solidFill>
                <a:round/>
                <a:headEnd/>
                <a:tailEnd/>
              </a:ln>
            </p:spPr>
            <p:txBody>
              <a:bodyPr wrap="none" anchor="ctr"/>
              <a:lstStyle/>
              <a:p>
                <a:endParaRPr lang="en-US"/>
              </a:p>
            </p:txBody>
          </p:sp>
          <p:sp>
            <p:nvSpPr>
              <p:cNvPr id="51381" name="Line 181"/>
              <p:cNvSpPr>
                <a:spLocks noChangeShapeType="1"/>
              </p:cNvSpPr>
              <p:nvPr/>
            </p:nvSpPr>
            <p:spPr bwMode="auto">
              <a:xfrm flipH="1">
                <a:off x="3603" y="2550"/>
                <a:ext cx="25" cy="20"/>
              </a:xfrm>
              <a:prstGeom prst="line">
                <a:avLst/>
              </a:prstGeom>
              <a:noFill/>
              <a:ln w="12700">
                <a:solidFill>
                  <a:srgbClr val="FF0000"/>
                </a:solidFill>
                <a:round/>
                <a:headEnd/>
                <a:tailEnd/>
              </a:ln>
            </p:spPr>
            <p:txBody>
              <a:bodyPr wrap="none" anchor="ctr"/>
              <a:lstStyle/>
              <a:p>
                <a:endParaRPr lang="en-US"/>
              </a:p>
            </p:txBody>
          </p:sp>
          <p:sp>
            <p:nvSpPr>
              <p:cNvPr id="51382" name="Line 182"/>
              <p:cNvSpPr>
                <a:spLocks noChangeShapeType="1"/>
              </p:cNvSpPr>
              <p:nvPr/>
            </p:nvSpPr>
            <p:spPr bwMode="auto">
              <a:xfrm flipH="1">
                <a:off x="3586" y="2578"/>
                <a:ext cx="25" cy="2"/>
              </a:xfrm>
              <a:prstGeom prst="line">
                <a:avLst/>
              </a:prstGeom>
              <a:noFill/>
              <a:ln w="12700">
                <a:solidFill>
                  <a:srgbClr val="FF0000"/>
                </a:solidFill>
                <a:round/>
                <a:headEnd/>
                <a:tailEnd/>
              </a:ln>
            </p:spPr>
            <p:txBody>
              <a:bodyPr wrap="none" anchor="ctr"/>
              <a:lstStyle/>
              <a:p>
                <a:endParaRPr lang="en-US"/>
              </a:p>
            </p:txBody>
          </p:sp>
          <p:sp>
            <p:nvSpPr>
              <p:cNvPr id="51383" name="Line 183"/>
              <p:cNvSpPr>
                <a:spLocks noChangeShapeType="1"/>
              </p:cNvSpPr>
              <p:nvPr/>
            </p:nvSpPr>
            <p:spPr bwMode="auto">
              <a:xfrm flipH="1">
                <a:off x="3572" y="2588"/>
                <a:ext cx="22" cy="7"/>
              </a:xfrm>
              <a:prstGeom prst="line">
                <a:avLst/>
              </a:prstGeom>
              <a:noFill/>
              <a:ln w="12700">
                <a:solidFill>
                  <a:srgbClr val="FF0000"/>
                </a:solidFill>
                <a:round/>
                <a:headEnd/>
                <a:tailEnd/>
              </a:ln>
            </p:spPr>
            <p:txBody>
              <a:bodyPr wrap="none" anchor="ctr"/>
              <a:lstStyle/>
              <a:p>
                <a:endParaRPr lang="en-US"/>
              </a:p>
            </p:txBody>
          </p:sp>
          <p:sp>
            <p:nvSpPr>
              <p:cNvPr id="51384" name="Line 184"/>
              <p:cNvSpPr>
                <a:spLocks noChangeShapeType="1"/>
              </p:cNvSpPr>
              <p:nvPr/>
            </p:nvSpPr>
            <p:spPr bwMode="auto">
              <a:xfrm flipH="1" flipV="1">
                <a:off x="3555" y="2590"/>
                <a:ext cx="25" cy="13"/>
              </a:xfrm>
              <a:prstGeom prst="line">
                <a:avLst/>
              </a:prstGeom>
              <a:noFill/>
              <a:ln w="12700">
                <a:solidFill>
                  <a:srgbClr val="FF0000"/>
                </a:solidFill>
                <a:round/>
                <a:headEnd/>
                <a:tailEnd/>
              </a:ln>
            </p:spPr>
            <p:txBody>
              <a:bodyPr wrap="none" anchor="ctr"/>
              <a:lstStyle/>
              <a:p>
                <a:endParaRPr lang="en-US"/>
              </a:p>
            </p:txBody>
          </p:sp>
          <p:sp>
            <p:nvSpPr>
              <p:cNvPr id="51385" name="Line 185"/>
              <p:cNvSpPr>
                <a:spLocks noChangeShapeType="1"/>
              </p:cNvSpPr>
              <p:nvPr/>
            </p:nvSpPr>
            <p:spPr bwMode="auto">
              <a:xfrm flipH="1">
                <a:off x="3537" y="2598"/>
                <a:ext cx="26" cy="20"/>
              </a:xfrm>
              <a:prstGeom prst="line">
                <a:avLst/>
              </a:prstGeom>
              <a:noFill/>
              <a:ln w="12700">
                <a:solidFill>
                  <a:srgbClr val="FF0000"/>
                </a:solidFill>
                <a:round/>
                <a:headEnd/>
                <a:tailEnd/>
              </a:ln>
            </p:spPr>
            <p:txBody>
              <a:bodyPr wrap="none" anchor="ctr"/>
              <a:lstStyle/>
              <a:p>
                <a:endParaRPr lang="en-US"/>
              </a:p>
            </p:txBody>
          </p:sp>
          <p:sp>
            <p:nvSpPr>
              <p:cNvPr id="51386" name="Line 186"/>
              <p:cNvSpPr>
                <a:spLocks noChangeShapeType="1"/>
              </p:cNvSpPr>
              <p:nvPr/>
            </p:nvSpPr>
            <p:spPr bwMode="auto">
              <a:xfrm flipH="1" flipV="1">
                <a:off x="3521" y="2606"/>
                <a:ext cx="24" cy="20"/>
              </a:xfrm>
              <a:prstGeom prst="line">
                <a:avLst/>
              </a:prstGeom>
              <a:noFill/>
              <a:ln w="12700">
                <a:solidFill>
                  <a:srgbClr val="FF0000"/>
                </a:solidFill>
                <a:round/>
                <a:headEnd/>
                <a:tailEnd/>
              </a:ln>
            </p:spPr>
            <p:txBody>
              <a:bodyPr wrap="none" anchor="ctr"/>
              <a:lstStyle/>
              <a:p>
                <a:endParaRPr lang="en-US"/>
              </a:p>
            </p:txBody>
          </p:sp>
          <p:sp>
            <p:nvSpPr>
              <p:cNvPr id="51387" name="Line 187"/>
              <p:cNvSpPr>
                <a:spLocks noChangeShapeType="1"/>
              </p:cNvSpPr>
              <p:nvPr/>
            </p:nvSpPr>
            <p:spPr bwMode="auto">
              <a:xfrm flipH="1">
                <a:off x="3505" y="2614"/>
                <a:ext cx="24" cy="19"/>
              </a:xfrm>
              <a:prstGeom prst="line">
                <a:avLst/>
              </a:prstGeom>
              <a:noFill/>
              <a:ln w="12700">
                <a:solidFill>
                  <a:srgbClr val="FF0000"/>
                </a:solidFill>
                <a:round/>
                <a:headEnd/>
                <a:tailEnd/>
              </a:ln>
            </p:spPr>
            <p:txBody>
              <a:bodyPr wrap="none" anchor="ctr"/>
              <a:lstStyle/>
              <a:p>
                <a:endParaRPr lang="en-US"/>
              </a:p>
            </p:txBody>
          </p:sp>
          <p:sp>
            <p:nvSpPr>
              <p:cNvPr id="51388" name="Line 188"/>
              <p:cNvSpPr>
                <a:spLocks noChangeShapeType="1"/>
              </p:cNvSpPr>
              <p:nvPr/>
            </p:nvSpPr>
            <p:spPr bwMode="auto">
              <a:xfrm flipH="1">
                <a:off x="3490" y="2641"/>
                <a:ext cx="23" cy="6"/>
              </a:xfrm>
              <a:prstGeom prst="line">
                <a:avLst/>
              </a:prstGeom>
              <a:noFill/>
              <a:ln w="12700">
                <a:solidFill>
                  <a:srgbClr val="FF0000"/>
                </a:solidFill>
                <a:round/>
                <a:headEnd/>
                <a:tailEnd/>
              </a:ln>
            </p:spPr>
            <p:txBody>
              <a:bodyPr wrap="none" anchor="ctr"/>
              <a:lstStyle/>
              <a:p>
                <a:endParaRPr lang="en-US"/>
              </a:p>
            </p:txBody>
          </p:sp>
          <p:sp>
            <p:nvSpPr>
              <p:cNvPr id="51389" name="Line 189"/>
              <p:cNvSpPr>
                <a:spLocks noChangeShapeType="1"/>
              </p:cNvSpPr>
              <p:nvPr/>
            </p:nvSpPr>
            <p:spPr bwMode="auto">
              <a:xfrm flipH="1">
                <a:off x="3472" y="2655"/>
                <a:ext cx="26" cy="2"/>
              </a:xfrm>
              <a:prstGeom prst="line">
                <a:avLst/>
              </a:prstGeom>
              <a:noFill/>
              <a:ln w="12700">
                <a:solidFill>
                  <a:srgbClr val="FF0000"/>
                </a:solidFill>
                <a:round/>
                <a:headEnd/>
                <a:tailEnd/>
              </a:ln>
            </p:spPr>
            <p:txBody>
              <a:bodyPr wrap="none" anchor="ctr"/>
              <a:lstStyle/>
              <a:p>
                <a:endParaRPr lang="en-US"/>
              </a:p>
            </p:txBody>
          </p:sp>
          <p:sp>
            <p:nvSpPr>
              <p:cNvPr id="51390" name="Line 190"/>
              <p:cNvSpPr>
                <a:spLocks noChangeShapeType="1"/>
              </p:cNvSpPr>
              <p:nvPr/>
            </p:nvSpPr>
            <p:spPr bwMode="auto">
              <a:xfrm flipH="1">
                <a:off x="3451" y="2665"/>
                <a:ext cx="29" cy="35"/>
              </a:xfrm>
              <a:prstGeom prst="line">
                <a:avLst/>
              </a:prstGeom>
              <a:noFill/>
              <a:ln w="12700">
                <a:solidFill>
                  <a:srgbClr val="FF0000"/>
                </a:solidFill>
                <a:round/>
                <a:headEnd/>
                <a:tailEnd/>
              </a:ln>
            </p:spPr>
            <p:txBody>
              <a:bodyPr wrap="none" anchor="ctr"/>
              <a:lstStyle/>
              <a:p>
                <a:endParaRPr lang="en-US"/>
              </a:p>
            </p:txBody>
          </p:sp>
          <p:sp>
            <p:nvSpPr>
              <p:cNvPr id="51391" name="Line 191"/>
              <p:cNvSpPr>
                <a:spLocks noChangeShapeType="1"/>
              </p:cNvSpPr>
              <p:nvPr/>
            </p:nvSpPr>
            <p:spPr bwMode="auto">
              <a:xfrm flipH="1">
                <a:off x="3438" y="2711"/>
                <a:ext cx="41" cy="20"/>
              </a:xfrm>
              <a:prstGeom prst="line">
                <a:avLst/>
              </a:prstGeom>
              <a:noFill/>
              <a:ln w="12700">
                <a:solidFill>
                  <a:srgbClr val="FF0000"/>
                </a:solidFill>
                <a:round/>
                <a:headEnd/>
                <a:tailEnd/>
              </a:ln>
            </p:spPr>
            <p:txBody>
              <a:bodyPr wrap="none" anchor="ctr"/>
              <a:lstStyle/>
              <a:p>
                <a:endParaRPr lang="en-US"/>
              </a:p>
            </p:txBody>
          </p:sp>
          <p:sp>
            <p:nvSpPr>
              <p:cNvPr id="51392" name="Line 192"/>
              <p:cNvSpPr>
                <a:spLocks noChangeShapeType="1"/>
              </p:cNvSpPr>
              <p:nvPr/>
            </p:nvSpPr>
            <p:spPr bwMode="auto">
              <a:xfrm flipH="1" flipV="1">
                <a:off x="3422" y="2721"/>
                <a:ext cx="24" cy="18"/>
              </a:xfrm>
              <a:prstGeom prst="line">
                <a:avLst/>
              </a:prstGeom>
              <a:noFill/>
              <a:ln w="12700">
                <a:solidFill>
                  <a:srgbClr val="FF0000"/>
                </a:solidFill>
                <a:round/>
                <a:headEnd/>
                <a:tailEnd/>
              </a:ln>
            </p:spPr>
            <p:txBody>
              <a:bodyPr wrap="none" anchor="ctr"/>
              <a:lstStyle/>
              <a:p>
                <a:endParaRPr lang="en-US"/>
              </a:p>
            </p:txBody>
          </p:sp>
          <p:sp>
            <p:nvSpPr>
              <p:cNvPr id="51393" name="Line 193"/>
              <p:cNvSpPr>
                <a:spLocks noChangeShapeType="1"/>
              </p:cNvSpPr>
              <p:nvPr/>
            </p:nvSpPr>
            <p:spPr bwMode="auto">
              <a:xfrm flipH="1">
                <a:off x="3402" y="2729"/>
                <a:ext cx="28" cy="19"/>
              </a:xfrm>
              <a:prstGeom prst="line">
                <a:avLst/>
              </a:prstGeom>
              <a:noFill/>
              <a:ln w="12700">
                <a:solidFill>
                  <a:srgbClr val="FF0000"/>
                </a:solidFill>
                <a:round/>
                <a:headEnd/>
                <a:tailEnd/>
              </a:ln>
            </p:spPr>
            <p:txBody>
              <a:bodyPr wrap="none" anchor="ctr"/>
              <a:lstStyle/>
              <a:p>
                <a:endParaRPr lang="en-US"/>
              </a:p>
            </p:txBody>
          </p:sp>
          <p:sp>
            <p:nvSpPr>
              <p:cNvPr id="51394" name="Line 194"/>
              <p:cNvSpPr>
                <a:spLocks noChangeShapeType="1"/>
              </p:cNvSpPr>
              <p:nvPr/>
            </p:nvSpPr>
            <p:spPr bwMode="auto">
              <a:xfrm flipH="1">
                <a:off x="3388" y="2756"/>
                <a:ext cx="22" cy="31"/>
              </a:xfrm>
              <a:prstGeom prst="line">
                <a:avLst/>
              </a:prstGeom>
              <a:noFill/>
              <a:ln w="12700">
                <a:solidFill>
                  <a:srgbClr val="FF0000"/>
                </a:solidFill>
                <a:round/>
                <a:headEnd/>
                <a:tailEnd/>
              </a:ln>
            </p:spPr>
            <p:txBody>
              <a:bodyPr wrap="none" anchor="ctr"/>
              <a:lstStyle/>
              <a:p>
                <a:endParaRPr lang="en-US"/>
              </a:p>
            </p:txBody>
          </p:sp>
          <p:sp>
            <p:nvSpPr>
              <p:cNvPr id="51395" name="Line 195"/>
              <p:cNvSpPr>
                <a:spLocks noChangeShapeType="1"/>
              </p:cNvSpPr>
              <p:nvPr/>
            </p:nvSpPr>
            <p:spPr bwMode="auto">
              <a:xfrm flipH="1" flipV="1">
                <a:off x="3372" y="2780"/>
                <a:ext cx="24" cy="15"/>
              </a:xfrm>
              <a:prstGeom prst="line">
                <a:avLst/>
              </a:prstGeom>
              <a:noFill/>
              <a:ln w="12700">
                <a:solidFill>
                  <a:srgbClr val="FF0000"/>
                </a:solidFill>
                <a:round/>
                <a:headEnd/>
                <a:tailEnd/>
              </a:ln>
            </p:spPr>
            <p:txBody>
              <a:bodyPr wrap="none" anchor="ctr"/>
              <a:lstStyle/>
              <a:p>
                <a:endParaRPr lang="en-US"/>
              </a:p>
            </p:txBody>
          </p:sp>
          <p:sp>
            <p:nvSpPr>
              <p:cNvPr id="51396" name="Line 196"/>
              <p:cNvSpPr>
                <a:spLocks noChangeShapeType="1"/>
              </p:cNvSpPr>
              <p:nvPr/>
            </p:nvSpPr>
            <p:spPr bwMode="auto">
              <a:xfrm flipH="1">
                <a:off x="3356" y="2788"/>
                <a:ext cx="24" cy="18"/>
              </a:xfrm>
              <a:prstGeom prst="line">
                <a:avLst/>
              </a:prstGeom>
              <a:noFill/>
              <a:ln w="12700">
                <a:solidFill>
                  <a:srgbClr val="FF0000"/>
                </a:solidFill>
                <a:round/>
                <a:headEnd/>
                <a:tailEnd/>
              </a:ln>
            </p:spPr>
            <p:txBody>
              <a:bodyPr wrap="none" anchor="ctr"/>
              <a:lstStyle/>
              <a:p>
                <a:endParaRPr lang="en-US"/>
              </a:p>
            </p:txBody>
          </p:sp>
          <p:sp>
            <p:nvSpPr>
              <p:cNvPr id="51397" name="Line 197"/>
              <p:cNvSpPr>
                <a:spLocks noChangeShapeType="1"/>
              </p:cNvSpPr>
              <p:nvPr/>
            </p:nvSpPr>
            <p:spPr bwMode="auto">
              <a:xfrm flipH="1">
                <a:off x="3338" y="2810"/>
                <a:ext cx="26" cy="4"/>
              </a:xfrm>
              <a:prstGeom prst="line">
                <a:avLst/>
              </a:prstGeom>
              <a:noFill/>
              <a:ln w="12700">
                <a:solidFill>
                  <a:srgbClr val="FF0000"/>
                </a:solidFill>
                <a:round/>
                <a:headEnd/>
                <a:tailEnd/>
              </a:ln>
            </p:spPr>
            <p:txBody>
              <a:bodyPr wrap="none" anchor="ctr"/>
              <a:lstStyle/>
              <a:p>
                <a:endParaRPr lang="en-US"/>
              </a:p>
            </p:txBody>
          </p:sp>
          <p:sp>
            <p:nvSpPr>
              <p:cNvPr id="51398" name="Line 198"/>
              <p:cNvSpPr>
                <a:spLocks noChangeShapeType="1"/>
              </p:cNvSpPr>
              <p:nvPr/>
            </p:nvSpPr>
            <p:spPr bwMode="auto">
              <a:xfrm flipH="1" flipV="1">
                <a:off x="3321" y="2790"/>
                <a:ext cx="25" cy="28"/>
              </a:xfrm>
              <a:prstGeom prst="line">
                <a:avLst/>
              </a:prstGeom>
              <a:noFill/>
              <a:ln w="12700">
                <a:solidFill>
                  <a:srgbClr val="FF0000"/>
                </a:solidFill>
                <a:round/>
                <a:headEnd/>
                <a:tailEnd/>
              </a:ln>
            </p:spPr>
            <p:txBody>
              <a:bodyPr wrap="none" anchor="ctr"/>
              <a:lstStyle/>
              <a:p>
                <a:endParaRPr lang="en-US"/>
              </a:p>
            </p:txBody>
          </p:sp>
          <p:sp>
            <p:nvSpPr>
              <p:cNvPr id="51399" name="Line 199"/>
              <p:cNvSpPr>
                <a:spLocks noChangeShapeType="1"/>
              </p:cNvSpPr>
              <p:nvPr/>
            </p:nvSpPr>
            <p:spPr bwMode="auto">
              <a:xfrm flipH="1">
                <a:off x="3307" y="2798"/>
                <a:ext cx="22" cy="42"/>
              </a:xfrm>
              <a:prstGeom prst="line">
                <a:avLst/>
              </a:prstGeom>
              <a:noFill/>
              <a:ln w="12700">
                <a:solidFill>
                  <a:srgbClr val="FF0000"/>
                </a:solidFill>
                <a:round/>
                <a:headEnd/>
                <a:tailEnd/>
              </a:ln>
            </p:spPr>
            <p:txBody>
              <a:bodyPr wrap="none" anchor="ctr"/>
              <a:lstStyle/>
              <a:p>
                <a:endParaRPr lang="en-US"/>
              </a:p>
            </p:txBody>
          </p:sp>
          <p:sp>
            <p:nvSpPr>
              <p:cNvPr id="51400" name="Line 200"/>
              <p:cNvSpPr>
                <a:spLocks noChangeShapeType="1"/>
              </p:cNvSpPr>
              <p:nvPr/>
            </p:nvSpPr>
            <p:spPr bwMode="auto">
              <a:xfrm flipH="1" flipV="1">
                <a:off x="3291" y="2831"/>
                <a:ext cx="24" cy="17"/>
              </a:xfrm>
              <a:prstGeom prst="line">
                <a:avLst/>
              </a:prstGeom>
              <a:noFill/>
              <a:ln w="12700">
                <a:solidFill>
                  <a:srgbClr val="FF0000"/>
                </a:solidFill>
                <a:round/>
                <a:headEnd/>
                <a:tailEnd/>
              </a:ln>
            </p:spPr>
            <p:txBody>
              <a:bodyPr wrap="none" anchor="ctr"/>
              <a:lstStyle/>
              <a:p>
                <a:endParaRPr lang="en-US"/>
              </a:p>
            </p:txBody>
          </p:sp>
          <p:sp>
            <p:nvSpPr>
              <p:cNvPr id="51401" name="Line 201"/>
              <p:cNvSpPr>
                <a:spLocks noChangeShapeType="1"/>
              </p:cNvSpPr>
              <p:nvPr/>
            </p:nvSpPr>
            <p:spPr bwMode="auto">
              <a:xfrm flipH="1">
                <a:off x="3272" y="2839"/>
                <a:ext cx="27" cy="27"/>
              </a:xfrm>
              <a:prstGeom prst="line">
                <a:avLst/>
              </a:prstGeom>
              <a:noFill/>
              <a:ln w="12700">
                <a:solidFill>
                  <a:srgbClr val="FF0000"/>
                </a:solidFill>
                <a:round/>
                <a:headEnd/>
                <a:tailEnd/>
              </a:ln>
            </p:spPr>
            <p:txBody>
              <a:bodyPr wrap="none" anchor="ctr"/>
              <a:lstStyle/>
              <a:p>
                <a:endParaRPr lang="en-US"/>
              </a:p>
            </p:txBody>
          </p:sp>
          <p:sp>
            <p:nvSpPr>
              <p:cNvPr id="51402" name="Line 202"/>
              <p:cNvSpPr>
                <a:spLocks noChangeShapeType="1"/>
              </p:cNvSpPr>
              <p:nvPr/>
            </p:nvSpPr>
            <p:spPr bwMode="auto">
              <a:xfrm flipH="1">
                <a:off x="3257" y="2874"/>
                <a:ext cx="23" cy="12"/>
              </a:xfrm>
              <a:prstGeom prst="line">
                <a:avLst/>
              </a:prstGeom>
              <a:noFill/>
              <a:ln w="12700">
                <a:solidFill>
                  <a:srgbClr val="FF0000"/>
                </a:solidFill>
                <a:round/>
                <a:headEnd/>
                <a:tailEnd/>
              </a:ln>
            </p:spPr>
            <p:txBody>
              <a:bodyPr wrap="none" anchor="ctr"/>
              <a:lstStyle/>
              <a:p>
                <a:endParaRPr lang="en-US"/>
              </a:p>
            </p:txBody>
          </p:sp>
          <p:sp>
            <p:nvSpPr>
              <p:cNvPr id="51403" name="Line 203"/>
              <p:cNvSpPr>
                <a:spLocks noChangeShapeType="1"/>
              </p:cNvSpPr>
              <p:nvPr/>
            </p:nvSpPr>
            <p:spPr bwMode="auto">
              <a:xfrm flipH="1">
                <a:off x="3240" y="2894"/>
                <a:ext cx="25" cy="33"/>
              </a:xfrm>
              <a:prstGeom prst="line">
                <a:avLst/>
              </a:prstGeom>
              <a:noFill/>
              <a:ln w="12700">
                <a:solidFill>
                  <a:srgbClr val="FF0000"/>
                </a:solidFill>
                <a:round/>
                <a:headEnd/>
                <a:tailEnd/>
              </a:ln>
            </p:spPr>
            <p:txBody>
              <a:bodyPr wrap="none" anchor="ctr"/>
              <a:lstStyle/>
              <a:p>
                <a:endParaRPr lang="en-US"/>
              </a:p>
            </p:txBody>
          </p:sp>
          <p:sp>
            <p:nvSpPr>
              <p:cNvPr id="51404" name="Line 204"/>
              <p:cNvSpPr>
                <a:spLocks noChangeShapeType="1"/>
              </p:cNvSpPr>
              <p:nvPr/>
            </p:nvSpPr>
            <p:spPr bwMode="auto">
              <a:xfrm flipH="1">
                <a:off x="3226" y="2935"/>
                <a:ext cx="22" cy="251"/>
              </a:xfrm>
              <a:prstGeom prst="line">
                <a:avLst/>
              </a:prstGeom>
              <a:noFill/>
              <a:ln w="12700">
                <a:solidFill>
                  <a:srgbClr val="FF0000"/>
                </a:solidFill>
                <a:round/>
                <a:headEnd/>
                <a:tailEnd/>
              </a:ln>
            </p:spPr>
            <p:txBody>
              <a:bodyPr wrap="none" anchor="ctr"/>
              <a:lstStyle/>
              <a:p>
                <a:endParaRPr lang="en-US"/>
              </a:p>
            </p:txBody>
          </p:sp>
          <p:sp>
            <p:nvSpPr>
              <p:cNvPr id="51405" name="Line 205"/>
              <p:cNvSpPr>
                <a:spLocks noChangeShapeType="1"/>
              </p:cNvSpPr>
              <p:nvPr/>
            </p:nvSpPr>
            <p:spPr bwMode="auto">
              <a:xfrm flipH="1">
                <a:off x="3208" y="3194"/>
                <a:ext cx="26" cy="424"/>
              </a:xfrm>
              <a:prstGeom prst="line">
                <a:avLst/>
              </a:prstGeom>
              <a:noFill/>
              <a:ln w="12700">
                <a:solidFill>
                  <a:srgbClr val="FF0000"/>
                </a:solidFill>
                <a:round/>
                <a:headEnd/>
                <a:tailEnd/>
              </a:ln>
            </p:spPr>
            <p:txBody>
              <a:bodyPr wrap="none" anchor="ctr"/>
              <a:lstStyle/>
              <a:p>
                <a:endParaRPr lang="en-US"/>
              </a:p>
            </p:txBody>
          </p:sp>
          <p:sp>
            <p:nvSpPr>
              <p:cNvPr id="51406" name="Line 206"/>
              <p:cNvSpPr>
                <a:spLocks noChangeShapeType="1"/>
              </p:cNvSpPr>
              <p:nvPr/>
            </p:nvSpPr>
            <p:spPr bwMode="auto">
              <a:xfrm flipH="1">
                <a:off x="3191" y="3626"/>
                <a:ext cx="25" cy="57"/>
              </a:xfrm>
              <a:prstGeom prst="line">
                <a:avLst/>
              </a:prstGeom>
              <a:noFill/>
              <a:ln w="12700">
                <a:solidFill>
                  <a:srgbClr val="FF0000"/>
                </a:solidFill>
                <a:round/>
                <a:headEnd/>
                <a:tailEnd/>
              </a:ln>
            </p:spPr>
            <p:txBody>
              <a:bodyPr wrap="none" anchor="ctr"/>
              <a:lstStyle/>
              <a:p>
                <a:endParaRPr lang="en-US"/>
              </a:p>
            </p:txBody>
          </p:sp>
          <p:sp>
            <p:nvSpPr>
              <p:cNvPr id="51407" name="Line 207"/>
              <p:cNvSpPr>
                <a:spLocks noChangeShapeType="1"/>
              </p:cNvSpPr>
              <p:nvPr/>
            </p:nvSpPr>
            <p:spPr bwMode="auto">
              <a:xfrm flipH="1" flipV="1">
                <a:off x="3177" y="3667"/>
                <a:ext cx="22" cy="24"/>
              </a:xfrm>
              <a:prstGeom prst="line">
                <a:avLst/>
              </a:prstGeom>
              <a:noFill/>
              <a:ln w="12700">
                <a:solidFill>
                  <a:srgbClr val="FF0000"/>
                </a:solidFill>
                <a:round/>
                <a:headEnd/>
                <a:tailEnd/>
              </a:ln>
            </p:spPr>
            <p:txBody>
              <a:bodyPr wrap="none" anchor="ctr"/>
              <a:lstStyle/>
              <a:p>
                <a:endParaRPr lang="en-US"/>
              </a:p>
            </p:txBody>
          </p:sp>
          <p:sp>
            <p:nvSpPr>
              <p:cNvPr id="51408" name="Line 208"/>
              <p:cNvSpPr>
                <a:spLocks noChangeShapeType="1"/>
              </p:cNvSpPr>
              <p:nvPr/>
            </p:nvSpPr>
            <p:spPr bwMode="auto">
              <a:xfrm flipH="1">
                <a:off x="3161" y="3671"/>
                <a:ext cx="24" cy="0"/>
              </a:xfrm>
              <a:prstGeom prst="line">
                <a:avLst/>
              </a:prstGeom>
              <a:noFill/>
              <a:ln w="12700">
                <a:solidFill>
                  <a:srgbClr val="FF0000"/>
                </a:solidFill>
                <a:round/>
                <a:headEnd/>
                <a:tailEnd/>
              </a:ln>
            </p:spPr>
            <p:txBody>
              <a:bodyPr wrap="none" anchor="ctr"/>
              <a:lstStyle/>
              <a:p>
                <a:endParaRPr lang="en-US"/>
              </a:p>
            </p:txBody>
          </p:sp>
          <p:sp>
            <p:nvSpPr>
              <p:cNvPr id="51409" name="Line 209"/>
              <p:cNvSpPr>
                <a:spLocks noChangeShapeType="1"/>
              </p:cNvSpPr>
              <p:nvPr/>
            </p:nvSpPr>
            <p:spPr bwMode="auto">
              <a:xfrm flipH="1">
                <a:off x="3141" y="3675"/>
                <a:ext cx="28" cy="0"/>
              </a:xfrm>
              <a:prstGeom prst="line">
                <a:avLst/>
              </a:prstGeom>
              <a:noFill/>
              <a:ln w="12700">
                <a:solidFill>
                  <a:srgbClr val="FF0000"/>
                </a:solidFill>
                <a:round/>
                <a:headEnd/>
                <a:tailEnd/>
              </a:ln>
            </p:spPr>
            <p:txBody>
              <a:bodyPr wrap="none" anchor="ctr"/>
              <a:lstStyle/>
              <a:p>
                <a:endParaRPr lang="en-US"/>
              </a:p>
            </p:txBody>
          </p:sp>
          <p:sp>
            <p:nvSpPr>
              <p:cNvPr id="51410" name="Line 210"/>
              <p:cNvSpPr>
                <a:spLocks noChangeShapeType="1"/>
              </p:cNvSpPr>
              <p:nvPr/>
            </p:nvSpPr>
            <p:spPr bwMode="auto">
              <a:xfrm flipH="1" flipV="1">
                <a:off x="3123" y="3667"/>
                <a:ext cx="26" cy="16"/>
              </a:xfrm>
              <a:prstGeom prst="line">
                <a:avLst/>
              </a:prstGeom>
              <a:noFill/>
              <a:ln w="12700">
                <a:solidFill>
                  <a:srgbClr val="FF0000"/>
                </a:solidFill>
                <a:round/>
                <a:headEnd/>
                <a:tailEnd/>
              </a:ln>
            </p:spPr>
            <p:txBody>
              <a:bodyPr wrap="none" anchor="ctr"/>
              <a:lstStyle/>
              <a:p>
                <a:endParaRPr lang="en-US"/>
              </a:p>
            </p:txBody>
          </p:sp>
          <p:sp>
            <p:nvSpPr>
              <p:cNvPr id="51411" name="Line 211"/>
              <p:cNvSpPr>
                <a:spLocks noChangeShapeType="1"/>
              </p:cNvSpPr>
              <p:nvPr/>
            </p:nvSpPr>
            <p:spPr bwMode="auto">
              <a:xfrm flipH="1" flipV="1">
                <a:off x="3108" y="3663"/>
                <a:ext cx="23" cy="12"/>
              </a:xfrm>
              <a:prstGeom prst="line">
                <a:avLst/>
              </a:prstGeom>
              <a:noFill/>
              <a:ln w="12700">
                <a:solidFill>
                  <a:srgbClr val="FF0000"/>
                </a:solidFill>
                <a:round/>
                <a:headEnd/>
                <a:tailEnd/>
              </a:ln>
            </p:spPr>
            <p:txBody>
              <a:bodyPr wrap="none" anchor="ctr"/>
              <a:lstStyle/>
              <a:p>
                <a:endParaRPr lang="en-US"/>
              </a:p>
            </p:txBody>
          </p:sp>
          <p:sp>
            <p:nvSpPr>
              <p:cNvPr id="51412" name="Line 212"/>
              <p:cNvSpPr>
                <a:spLocks noChangeShapeType="1"/>
              </p:cNvSpPr>
              <p:nvPr/>
            </p:nvSpPr>
            <p:spPr bwMode="auto">
              <a:xfrm flipH="1">
                <a:off x="3090" y="3671"/>
                <a:ext cx="26" cy="4"/>
              </a:xfrm>
              <a:prstGeom prst="line">
                <a:avLst/>
              </a:prstGeom>
              <a:noFill/>
              <a:ln w="12700">
                <a:solidFill>
                  <a:srgbClr val="FF0000"/>
                </a:solidFill>
                <a:round/>
                <a:headEnd/>
                <a:tailEnd/>
              </a:ln>
            </p:spPr>
            <p:txBody>
              <a:bodyPr wrap="none" anchor="ctr"/>
              <a:lstStyle/>
              <a:p>
                <a:endParaRPr lang="en-US"/>
              </a:p>
            </p:txBody>
          </p:sp>
          <p:sp>
            <p:nvSpPr>
              <p:cNvPr id="51413" name="Line 213"/>
              <p:cNvSpPr>
                <a:spLocks noChangeShapeType="1"/>
              </p:cNvSpPr>
              <p:nvPr/>
            </p:nvSpPr>
            <p:spPr bwMode="auto">
              <a:xfrm flipH="1">
                <a:off x="3073" y="3679"/>
                <a:ext cx="25" cy="0"/>
              </a:xfrm>
              <a:prstGeom prst="line">
                <a:avLst/>
              </a:prstGeom>
              <a:noFill/>
              <a:ln w="12700">
                <a:solidFill>
                  <a:srgbClr val="FF0000"/>
                </a:solidFill>
                <a:round/>
                <a:headEnd/>
                <a:tailEnd/>
              </a:ln>
            </p:spPr>
            <p:txBody>
              <a:bodyPr wrap="none" anchor="ctr"/>
              <a:lstStyle/>
              <a:p>
                <a:endParaRPr lang="en-US"/>
              </a:p>
            </p:txBody>
          </p:sp>
          <p:sp>
            <p:nvSpPr>
              <p:cNvPr id="51414" name="Line 214"/>
              <p:cNvSpPr>
                <a:spLocks noChangeShapeType="1"/>
              </p:cNvSpPr>
              <p:nvPr/>
            </p:nvSpPr>
            <p:spPr bwMode="auto">
              <a:xfrm flipH="1" flipV="1">
                <a:off x="3062" y="3671"/>
                <a:ext cx="19" cy="12"/>
              </a:xfrm>
              <a:prstGeom prst="line">
                <a:avLst/>
              </a:prstGeom>
              <a:noFill/>
              <a:ln w="12700">
                <a:solidFill>
                  <a:srgbClr val="FF0000"/>
                </a:solidFill>
                <a:round/>
                <a:headEnd/>
                <a:tailEnd/>
              </a:ln>
            </p:spPr>
            <p:txBody>
              <a:bodyPr wrap="none" anchor="ctr"/>
              <a:lstStyle/>
              <a:p>
                <a:endParaRPr lang="en-US"/>
              </a:p>
            </p:txBody>
          </p:sp>
          <p:sp>
            <p:nvSpPr>
              <p:cNvPr id="51415" name="Line 215"/>
              <p:cNvSpPr>
                <a:spLocks noChangeShapeType="1"/>
              </p:cNvSpPr>
              <p:nvPr/>
            </p:nvSpPr>
            <p:spPr bwMode="auto">
              <a:xfrm flipH="1" flipV="1">
                <a:off x="3041" y="3663"/>
                <a:ext cx="29" cy="16"/>
              </a:xfrm>
              <a:prstGeom prst="line">
                <a:avLst/>
              </a:prstGeom>
              <a:noFill/>
              <a:ln w="12700">
                <a:solidFill>
                  <a:srgbClr val="FF0000"/>
                </a:solidFill>
                <a:round/>
                <a:headEnd/>
                <a:tailEnd/>
              </a:ln>
            </p:spPr>
            <p:txBody>
              <a:bodyPr wrap="none" anchor="ctr"/>
              <a:lstStyle/>
              <a:p>
                <a:endParaRPr lang="en-US"/>
              </a:p>
            </p:txBody>
          </p:sp>
          <p:sp>
            <p:nvSpPr>
              <p:cNvPr id="51416" name="Line 216"/>
              <p:cNvSpPr>
                <a:spLocks noChangeShapeType="1"/>
              </p:cNvSpPr>
              <p:nvPr/>
            </p:nvSpPr>
            <p:spPr bwMode="auto">
              <a:xfrm flipH="1">
                <a:off x="3027" y="3671"/>
                <a:ext cx="22" cy="0"/>
              </a:xfrm>
              <a:prstGeom prst="line">
                <a:avLst/>
              </a:prstGeom>
              <a:noFill/>
              <a:ln w="12700">
                <a:solidFill>
                  <a:srgbClr val="FF0000"/>
                </a:solidFill>
                <a:round/>
                <a:headEnd/>
                <a:tailEnd/>
              </a:ln>
            </p:spPr>
            <p:txBody>
              <a:bodyPr wrap="none" anchor="ctr"/>
              <a:lstStyle/>
              <a:p>
                <a:endParaRPr lang="en-US"/>
              </a:p>
            </p:txBody>
          </p:sp>
          <p:sp>
            <p:nvSpPr>
              <p:cNvPr id="51417" name="Line 217"/>
              <p:cNvSpPr>
                <a:spLocks noChangeShapeType="1"/>
              </p:cNvSpPr>
              <p:nvPr/>
            </p:nvSpPr>
            <p:spPr bwMode="auto">
              <a:xfrm flipH="1" flipV="1">
                <a:off x="3012" y="3670"/>
                <a:ext cx="23" cy="9"/>
              </a:xfrm>
              <a:prstGeom prst="line">
                <a:avLst/>
              </a:prstGeom>
              <a:noFill/>
              <a:ln w="12700">
                <a:solidFill>
                  <a:srgbClr val="FF0000"/>
                </a:solidFill>
                <a:round/>
                <a:headEnd/>
                <a:tailEnd/>
              </a:ln>
            </p:spPr>
            <p:txBody>
              <a:bodyPr wrap="none" anchor="ctr"/>
              <a:lstStyle/>
              <a:p>
                <a:endParaRPr lang="en-US"/>
              </a:p>
            </p:txBody>
          </p:sp>
          <p:sp>
            <p:nvSpPr>
              <p:cNvPr id="51418" name="Line 218"/>
              <p:cNvSpPr>
                <a:spLocks noChangeShapeType="1"/>
              </p:cNvSpPr>
              <p:nvPr/>
            </p:nvSpPr>
            <p:spPr bwMode="auto">
              <a:xfrm flipH="1">
                <a:off x="2995" y="3674"/>
                <a:ext cx="25" cy="1"/>
              </a:xfrm>
              <a:prstGeom prst="line">
                <a:avLst/>
              </a:prstGeom>
              <a:noFill/>
              <a:ln w="12700">
                <a:solidFill>
                  <a:srgbClr val="FF0000"/>
                </a:solidFill>
                <a:round/>
                <a:headEnd/>
                <a:tailEnd/>
              </a:ln>
            </p:spPr>
            <p:txBody>
              <a:bodyPr wrap="none" anchor="ctr"/>
              <a:lstStyle/>
              <a:p>
                <a:endParaRPr lang="en-US"/>
              </a:p>
            </p:txBody>
          </p:sp>
          <p:sp>
            <p:nvSpPr>
              <p:cNvPr id="51419" name="Line 219"/>
              <p:cNvSpPr>
                <a:spLocks noChangeShapeType="1"/>
              </p:cNvSpPr>
              <p:nvPr/>
            </p:nvSpPr>
            <p:spPr bwMode="auto">
              <a:xfrm flipH="1">
                <a:off x="2978" y="3675"/>
                <a:ext cx="25" cy="4"/>
              </a:xfrm>
              <a:prstGeom prst="line">
                <a:avLst/>
              </a:prstGeom>
              <a:noFill/>
              <a:ln w="12700">
                <a:solidFill>
                  <a:srgbClr val="FF0000"/>
                </a:solidFill>
                <a:round/>
                <a:headEnd/>
                <a:tailEnd/>
              </a:ln>
            </p:spPr>
            <p:txBody>
              <a:bodyPr wrap="none" anchor="ctr"/>
              <a:lstStyle/>
              <a:p>
                <a:endParaRPr lang="en-US"/>
              </a:p>
            </p:txBody>
          </p:sp>
          <p:sp>
            <p:nvSpPr>
              <p:cNvPr id="51420" name="Line 220"/>
              <p:cNvSpPr>
                <a:spLocks noChangeShapeType="1"/>
              </p:cNvSpPr>
              <p:nvPr/>
            </p:nvSpPr>
            <p:spPr bwMode="auto">
              <a:xfrm flipH="1" flipV="1">
                <a:off x="2961" y="3671"/>
                <a:ext cx="25" cy="12"/>
              </a:xfrm>
              <a:prstGeom prst="line">
                <a:avLst/>
              </a:prstGeom>
              <a:noFill/>
              <a:ln w="12700">
                <a:solidFill>
                  <a:srgbClr val="FF0000"/>
                </a:solidFill>
                <a:round/>
                <a:headEnd/>
                <a:tailEnd/>
              </a:ln>
            </p:spPr>
            <p:txBody>
              <a:bodyPr wrap="none" anchor="ctr"/>
              <a:lstStyle/>
              <a:p>
                <a:endParaRPr lang="en-US"/>
              </a:p>
            </p:txBody>
          </p:sp>
          <p:sp>
            <p:nvSpPr>
              <p:cNvPr id="51421" name="Line 221"/>
              <p:cNvSpPr>
                <a:spLocks noChangeShapeType="1"/>
              </p:cNvSpPr>
              <p:nvPr/>
            </p:nvSpPr>
            <p:spPr bwMode="auto">
              <a:xfrm flipH="1" flipV="1">
                <a:off x="2945" y="3666"/>
                <a:ext cx="24" cy="13"/>
              </a:xfrm>
              <a:prstGeom prst="line">
                <a:avLst/>
              </a:prstGeom>
              <a:noFill/>
              <a:ln w="12700">
                <a:solidFill>
                  <a:srgbClr val="FF0000"/>
                </a:solidFill>
                <a:round/>
                <a:headEnd/>
                <a:tailEnd/>
              </a:ln>
            </p:spPr>
            <p:txBody>
              <a:bodyPr wrap="none" anchor="ctr"/>
              <a:lstStyle/>
              <a:p>
                <a:endParaRPr lang="en-US"/>
              </a:p>
            </p:txBody>
          </p:sp>
          <p:sp>
            <p:nvSpPr>
              <p:cNvPr id="51422" name="Line 222"/>
              <p:cNvSpPr>
                <a:spLocks noChangeShapeType="1"/>
              </p:cNvSpPr>
              <p:nvPr/>
            </p:nvSpPr>
            <p:spPr bwMode="auto">
              <a:xfrm flipH="1">
                <a:off x="2930" y="3670"/>
                <a:ext cx="23" cy="4"/>
              </a:xfrm>
              <a:prstGeom prst="line">
                <a:avLst/>
              </a:prstGeom>
              <a:noFill/>
              <a:ln w="12700">
                <a:solidFill>
                  <a:srgbClr val="FF0000"/>
                </a:solidFill>
                <a:round/>
                <a:headEnd/>
                <a:tailEnd/>
              </a:ln>
            </p:spPr>
            <p:txBody>
              <a:bodyPr wrap="none" anchor="ctr"/>
              <a:lstStyle/>
              <a:p>
                <a:endParaRPr lang="en-US"/>
              </a:p>
            </p:txBody>
          </p:sp>
          <p:sp>
            <p:nvSpPr>
              <p:cNvPr id="51423" name="Line 223"/>
              <p:cNvSpPr>
                <a:spLocks noChangeShapeType="1"/>
              </p:cNvSpPr>
              <p:nvPr/>
            </p:nvSpPr>
            <p:spPr bwMode="auto">
              <a:xfrm flipH="1">
                <a:off x="2912" y="3674"/>
                <a:ext cx="26" cy="0"/>
              </a:xfrm>
              <a:prstGeom prst="line">
                <a:avLst/>
              </a:prstGeom>
              <a:noFill/>
              <a:ln w="12700">
                <a:solidFill>
                  <a:srgbClr val="FF0000"/>
                </a:solidFill>
                <a:round/>
                <a:headEnd/>
                <a:tailEnd/>
              </a:ln>
            </p:spPr>
            <p:txBody>
              <a:bodyPr wrap="none" anchor="ctr"/>
              <a:lstStyle/>
              <a:p>
                <a:endParaRPr lang="en-US"/>
              </a:p>
            </p:txBody>
          </p:sp>
          <p:sp>
            <p:nvSpPr>
              <p:cNvPr id="51424" name="Line 224"/>
              <p:cNvSpPr>
                <a:spLocks noChangeShapeType="1"/>
              </p:cNvSpPr>
              <p:nvPr/>
            </p:nvSpPr>
            <p:spPr bwMode="auto">
              <a:xfrm flipH="1">
                <a:off x="2896" y="3674"/>
                <a:ext cx="24" cy="1"/>
              </a:xfrm>
              <a:prstGeom prst="line">
                <a:avLst/>
              </a:prstGeom>
              <a:noFill/>
              <a:ln w="12700">
                <a:solidFill>
                  <a:srgbClr val="FF0000"/>
                </a:solidFill>
                <a:round/>
                <a:headEnd/>
                <a:tailEnd/>
              </a:ln>
            </p:spPr>
            <p:txBody>
              <a:bodyPr wrap="none" anchor="ctr"/>
              <a:lstStyle/>
              <a:p>
                <a:endParaRPr lang="en-US"/>
              </a:p>
            </p:txBody>
          </p:sp>
          <p:sp>
            <p:nvSpPr>
              <p:cNvPr id="51425" name="Line 225"/>
              <p:cNvSpPr>
                <a:spLocks noChangeShapeType="1"/>
              </p:cNvSpPr>
              <p:nvPr/>
            </p:nvSpPr>
            <p:spPr bwMode="auto">
              <a:xfrm flipH="1" flipV="1">
                <a:off x="2880" y="3666"/>
                <a:ext cx="24" cy="13"/>
              </a:xfrm>
              <a:prstGeom prst="line">
                <a:avLst/>
              </a:prstGeom>
              <a:noFill/>
              <a:ln w="12700">
                <a:solidFill>
                  <a:srgbClr val="FF0000"/>
                </a:solidFill>
                <a:round/>
                <a:headEnd/>
                <a:tailEnd/>
              </a:ln>
            </p:spPr>
            <p:txBody>
              <a:bodyPr wrap="none" anchor="ctr"/>
              <a:lstStyle/>
              <a:p>
                <a:endParaRPr lang="en-US"/>
              </a:p>
            </p:txBody>
          </p:sp>
          <p:sp>
            <p:nvSpPr>
              <p:cNvPr id="51426" name="Line 226"/>
              <p:cNvSpPr>
                <a:spLocks noChangeShapeType="1"/>
              </p:cNvSpPr>
              <p:nvPr/>
            </p:nvSpPr>
            <p:spPr bwMode="auto">
              <a:xfrm flipH="1">
                <a:off x="2865" y="3670"/>
                <a:ext cx="23" cy="1"/>
              </a:xfrm>
              <a:prstGeom prst="line">
                <a:avLst/>
              </a:prstGeom>
              <a:noFill/>
              <a:ln w="12700">
                <a:solidFill>
                  <a:srgbClr val="FF0000"/>
                </a:solidFill>
                <a:round/>
                <a:headEnd/>
                <a:tailEnd/>
              </a:ln>
            </p:spPr>
            <p:txBody>
              <a:bodyPr wrap="none" anchor="ctr"/>
              <a:lstStyle/>
              <a:p>
                <a:endParaRPr lang="en-US"/>
              </a:p>
            </p:txBody>
          </p:sp>
          <p:sp>
            <p:nvSpPr>
              <p:cNvPr id="51427" name="Line 227"/>
              <p:cNvSpPr>
                <a:spLocks noChangeShapeType="1"/>
              </p:cNvSpPr>
              <p:nvPr/>
            </p:nvSpPr>
            <p:spPr bwMode="auto">
              <a:xfrm flipH="1" flipV="1">
                <a:off x="2847" y="3660"/>
                <a:ext cx="26" cy="15"/>
              </a:xfrm>
              <a:prstGeom prst="line">
                <a:avLst/>
              </a:prstGeom>
              <a:noFill/>
              <a:ln w="12700">
                <a:solidFill>
                  <a:srgbClr val="FF0000"/>
                </a:solidFill>
                <a:round/>
                <a:headEnd/>
                <a:tailEnd/>
              </a:ln>
            </p:spPr>
            <p:txBody>
              <a:bodyPr wrap="none" anchor="ctr"/>
              <a:lstStyle/>
              <a:p>
                <a:endParaRPr lang="en-US"/>
              </a:p>
            </p:txBody>
          </p:sp>
          <p:sp>
            <p:nvSpPr>
              <p:cNvPr id="51428" name="Line 228"/>
              <p:cNvSpPr>
                <a:spLocks noChangeShapeType="1"/>
              </p:cNvSpPr>
              <p:nvPr/>
            </p:nvSpPr>
            <p:spPr bwMode="auto">
              <a:xfrm flipH="1">
                <a:off x="2831" y="3668"/>
                <a:ext cx="24" cy="2"/>
              </a:xfrm>
              <a:prstGeom prst="line">
                <a:avLst/>
              </a:prstGeom>
              <a:noFill/>
              <a:ln w="12700">
                <a:solidFill>
                  <a:srgbClr val="FF0000"/>
                </a:solidFill>
                <a:round/>
                <a:headEnd/>
                <a:tailEnd/>
              </a:ln>
            </p:spPr>
            <p:txBody>
              <a:bodyPr wrap="none" anchor="ctr"/>
              <a:lstStyle/>
              <a:p>
                <a:endParaRPr lang="en-US"/>
              </a:p>
            </p:txBody>
          </p:sp>
          <p:sp>
            <p:nvSpPr>
              <p:cNvPr id="51429" name="Line 229"/>
              <p:cNvSpPr>
                <a:spLocks noChangeShapeType="1"/>
              </p:cNvSpPr>
              <p:nvPr/>
            </p:nvSpPr>
            <p:spPr bwMode="auto">
              <a:xfrm flipH="1" flipV="1">
                <a:off x="2815" y="3666"/>
                <a:ext cx="24" cy="12"/>
              </a:xfrm>
              <a:prstGeom prst="line">
                <a:avLst/>
              </a:prstGeom>
              <a:noFill/>
              <a:ln w="12700">
                <a:solidFill>
                  <a:srgbClr val="FF0000"/>
                </a:solidFill>
                <a:round/>
                <a:headEnd/>
                <a:tailEnd/>
              </a:ln>
            </p:spPr>
            <p:txBody>
              <a:bodyPr wrap="none" anchor="ctr"/>
              <a:lstStyle/>
              <a:p>
                <a:endParaRPr lang="en-US"/>
              </a:p>
            </p:txBody>
          </p:sp>
          <p:sp>
            <p:nvSpPr>
              <p:cNvPr id="51430" name="Line 230"/>
              <p:cNvSpPr>
                <a:spLocks noChangeShapeType="1"/>
              </p:cNvSpPr>
              <p:nvPr/>
            </p:nvSpPr>
            <p:spPr bwMode="auto">
              <a:xfrm flipH="1" flipV="1">
                <a:off x="2800" y="3663"/>
                <a:ext cx="23" cy="11"/>
              </a:xfrm>
              <a:prstGeom prst="line">
                <a:avLst/>
              </a:prstGeom>
              <a:noFill/>
              <a:ln w="12700">
                <a:solidFill>
                  <a:srgbClr val="FF0000"/>
                </a:solidFill>
                <a:round/>
                <a:headEnd/>
                <a:tailEnd/>
              </a:ln>
            </p:spPr>
            <p:txBody>
              <a:bodyPr wrap="none" anchor="ctr"/>
              <a:lstStyle/>
              <a:p>
                <a:endParaRPr lang="en-US"/>
              </a:p>
            </p:txBody>
          </p:sp>
          <p:sp>
            <p:nvSpPr>
              <p:cNvPr id="51431" name="Line 231"/>
              <p:cNvSpPr>
                <a:spLocks noChangeShapeType="1"/>
              </p:cNvSpPr>
              <p:nvPr/>
            </p:nvSpPr>
            <p:spPr bwMode="auto">
              <a:xfrm flipH="1" flipV="1">
                <a:off x="2780" y="3658"/>
                <a:ext cx="28" cy="13"/>
              </a:xfrm>
              <a:prstGeom prst="line">
                <a:avLst/>
              </a:prstGeom>
              <a:noFill/>
              <a:ln w="12700">
                <a:solidFill>
                  <a:srgbClr val="FF0000"/>
                </a:solidFill>
                <a:round/>
                <a:headEnd/>
                <a:tailEnd/>
              </a:ln>
            </p:spPr>
            <p:txBody>
              <a:bodyPr wrap="none" anchor="ctr"/>
              <a:lstStyle/>
              <a:p>
                <a:endParaRPr lang="en-US"/>
              </a:p>
            </p:txBody>
          </p:sp>
          <p:sp>
            <p:nvSpPr>
              <p:cNvPr id="51432" name="Line 232"/>
              <p:cNvSpPr>
                <a:spLocks noChangeShapeType="1"/>
              </p:cNvSpPr>
              <p:nvPr/>
            </p:nvSpPr>
            <p:spPr bwMode="auto">
              <a:xfrm flipH="1">
                <a:off x="2625" y="3662"/>
                <a:ext cx="163" cy="5"/>
              </a:xfrm>
              <a:prstGeom prst="line">
                <a:avLst/>
              </a:prstGeom>
              <a:noFill/>
              <a:ln w="12700">
                <a:solidFill>
                  <a:srgbClr val="FF0000"/>
                </a:solidFill>
                <a:round/>
                <a:headEnd/>
                <a:tailEnd/>
              </a:ln>
            </p:spPr>
            <p:txBody>
              <a:bodyPr wrap="none" anchor="ctr"/>
              <a:lstStyle/>
              <a:p>
                <a:endParaRPr lang="en-US"/>
              </a:p>
            </p:txBody>
          </p:sp>
          <p:sp>
            <p:nvSpPr>
              <p:cNvPr id="51433" name="Line 233"/>
              <p:cNvSpPr>
                <a:spLocks noChangeShapeType="1"/>
              </p:cNvSpPr>
              <p:nvPr/>
            </p:nvSpPr>
            <p:spPr bwMode="auto">
              <a:xfrm flipH="1">
                <a:off x="2582" y="3667"/>
                <a:ext cx="51" cy="3"/>
              </a:xfrm>
              <a:prstGeom prst="line">
                <a:avLst/>
              </a:prstGeom>
              <a:noFill/>
              <a:ln w="12700">
                <a:solidFill>
                  <a:srgbClr val="FF0000"/>
                </a:solidFill>
                <a:round/>
                <a:headEnd/>
                <a:tailEnd/>
              </a:ln>
            </p:spPr>
            <p:txBody>
              <a:bodyPr wrap="none" anchor="ctr"/>
              <a:lstStyle/>
              <a:p>
                <a:endParaRPr lang="en-US"/>
              </a:p>
            </p:txBody>
          </p:sp>
          <p:sp>
            <p:nvSpPr>
              <p:cNvPr id="51434" name="Line 234"/>
              <p:cNvSpPr>
                <a:spLocks noChangeShapeType="1"/>
              </p:cNvSpPr>
              <p:nvPr/>
            </p:nvSpPr>
            <p:spPr bwMode="auto">
              <a:xfrm flipH="1">
                <a:off x="2542" y="3670"/>
                <a:ext cx="48" cy="4"/>
              </a:xfrm>
              <a:prstGeom prst="line">
                <a:avLst/>
              </a:prstGeom>
              <a:noFill/>
              <a:ln w="12700">
                <a:solidFill>
                  <a:srgbClr val="FF0000"/>
                </a:solidFill>
                <a:round/>
                <a:headEnd/>
                <a:tailEnd/>
              </a:ln>
            </p:spPr>
            <p:txBody>
              <a:bodyPr wrap="none" anchor="ctr"/>
              <a:lstStyle/>
              <a:p>
                <a:endParaRPr lang="en-US"/>
              </a:p>
            </p:txBody>
          </p:sp>
          <p:sp>
            <p:nvSpPr>
              <p:cNvPr id="51435" name="Line 235"/>
              <p:cNvSpPr>
                <a:spLocks noChangeShapeType="1"/>
              </p:cNvSpPr>
              <p:nvPr/>
            </p:nvSpPr>
            <p:spPr bwMode="auto">
              <a:xfrm flipH="1" flipV="1">
                <a:off x="2501" y="3660"/>
                <a:ext cx="49" cy="18"/>
              </a:xfrm>
              <a:prstGeom prst="line">
                <a:avLst/>
              </a:prstGeom>
              <a:noFill/>
              <a:ln w="12700">
                <a:solidFill>
                  <a:srgbClr val="FF0000"/>
                </a:solidFill>
                <a:round/>
                <a:headEnd/>
                <a:tailEnd/>
              </a:ln>
            </p:spPr>
            <p:txBody>
              <a:bodyPr wrap="none" anchor="ctr"/>
              <a:lstStyle/>
              <a:p>
                <a:endParaRPr lang="en-US"/>
              </a:p>
            </p:txBody>
          </p:sp>
          <p:sp>
            <p:nvSpPr>
              <p:cNvPr id="51436" name="Line 236"/>
              <p:cNvSpPr>
                <a:spLocks noChangeShapeType="1"/>
              </p:cNvSpPr>
              <p:nvPr/>
            </p:nvSpPr>
            <p:spPr bwMode="auto">
              <a:xfrm flipH="1" flipV="1">
                <a:off x="2460" y="3658"/>
                <a:ext cx="49" cy="10"/>
              </a:xfrm>
              <a:prstGeom prst="line">
                <a:avLst/>
              </a:prstGeom>
              <a:noFill/>
              <a:ln w="12700">
                <a:solidFill>
                  <a:srgbClr val="FF0000"/>
                </a:solidFill>
                <a:round/>
                <a:headEnd/>
                <a:tailEnd/>
              </a:ln>
            </p:spPr>
            <p:txBody>
              <a:bodyPr wrap="none" anchor="ctr"/>
              <a:lstStyle/>
              <a:p>
                <a:endParaRPr lang="en-US"/>
              </a:p>
            </p:txBody>
          </p:sp>
          <p:sp>
            <p:nvSpPr>
              <p:cNvPr id="51437" name="Line 237"/>
              <p:cNvSpPr>
                <a:spLocks noChangeShapeType="1"/>
              </p:cNvSpPr>
              <p:nvPr/>
            </p:nvSpPr>
            <p:spPr bwMode="auto">
              <a:xfrm flipH="1">
                <a:off x="3208" y="3318"/>
                <a:ext cx="26" cy="217"/>
              </a:xfrm>
              <a:prstGeom prst="line">
                <a:avLst/>
              </a:prstGeom>
              <a:noFill/>
              <a:ln w="12700">
                <a:solidFill>
                  <a:srgbClr val="007F00"/>
                </a:solidFill>
                <a:round/>
                <a:headEnd/>
                <a:tailEnd/>
              </a:ln>
            </p:spPr>
            <p:txBody>
              <a:bodyPr wrap="none" anchor="ctr"/>
              <a:lstStyle/>
              <a:p>
                <a:endParaRPr lang="en-US"/>
              </a:p>
            </p:txBody>
          </p:sp>
          <p:sp>
            <p:nvSpPr>
              <p:cNvPr id="51438" name="Line 238"/>
              <p:cNvSpPr>
                <a:spLocks noChangeShapeType="1"/>
              </p:cNvSpPr>
              <p:nvPr/>
            </p:nvSpPr>
            <p:spPr bwMode="auto">
              <a:xfrm flipH="1" flipV="1">
                <a:off x="4161" y="3210"/>
                <a:ext cx="25" cy="15"/>
              </a:xfrm>
              <a:prstGeom prst="line">
                <a:avLst/>
              </a:prstGeom>
              <a:noFill/>
              <a:ln w="12700">
                <a:solidFill>
                  <a:srgbClr val="7D00FF"/>
                </a:solidFill>
                <a:round/>
                <a:headEnd/>
                <a:tailEnd/>
              </a:ln>
            </p:spPr>
            <p:txBody>
              <a:bodyPr wrap="none" anchor="ctr"/>
              <a:lstStyle/>
              <a:p>
                <a:endParaRPr lang="en-US"/>
              </a:p>
            </p:txBody>
          </p:sp>
          <p:sp>
            <p:nvSpPr>
              <p:cNvPr id="51439" name="Line 239"/>
              <p:cNvSpPr>
                <a:spLocks noChangeShapeType="1"/>
              </p:cNvSpPr>
              <p:nvPr/>
            </p:nvSpPr>
            <p:spPr bwMode="auto">
              <a:xfrm flipH="1">
                <a:off x="4145" y="3214"/>
                <a:ext cx="24" cy="7"/>
              </a:xfrm>
              <a:prstGeom prst="line">
                <a:avLst/>
              </a:prstGeom>
              <a:noFill/>
              <a:ln w="12700">
                <a:solidFill>
                  <a:srgbClr val="7D00FF"/>
                </a:solidFill>
                <a:round/>
                <a:headEnd/>
                <a:tailEnd/>
              </a:ln>
            </p:spPr>
            <p:txBody>
              <a:bodyPr wrap="none" anchor="ctr"/>
              <a:lstStyle/>
              <a:p>
                <a:endParaRPr lang="en-US"/>
              </a:p>
            </p:txBody>
          </p:sp>
          <p:sp>
            <p:nvSpPr>
              <p:cNvPr id="51440" name="Line 240"/>
              <p:cNvSpPr>
                <a:spLocks noChangeShapeType="1"/>
              </p:cNvSpPr>
              <p:nvPr/>
            </p:nvSpPr>
            <p:spPr bwMode="auto">
              <a:xfrm flipH="1">
                <a:off x="4128" y="3225"/>
                <a:ext cx="25" cy="6"/>
              </a:xfrm>
              <a:prstGeom prst="line">
                <a:avLst/>
              </a:prstGeom>
              <a:noFill/>
              <a:ln w="12700">
                <a:solidFill>
                  <a:srgbClr val="7D00FF"/>
                </a:solidFill>
                <a:round/>
                <a:headEnd/>
                <a:tailEnd/>
              </a:ln>
            </p:spPr>
            <p:txBody>
              <a:bodyPr wrap="none" anchor="ctr"/>
              <a:lstStyle/>
              <a:p>
                <a:endParaRPr lang="en-US"/>
              </a:p>
            </p:txBody>
          </p:sp>
          <p:sp>
            <p:nvSpPr>
              <p:cNvPr id="51441" name="Line 241"/>
              <p:cNvSpPr>
                <a:spLocks noChangeShapeType="1"/>
              </p:cNvSpPr>
              <p:nvPr/>
            </p:nvSpPr>
            <p:spPr bwMode="auto">
              <a:xfrm flipH="1">
                <a:off x="4111" y="3235"/>
                <a:ext cx="25" cy="0"/>
              </a:xfrm>
              <a:prstGeom prst="line">
                <a:avLst/>
              </a:prstGeom>
              <a:noFill/>
              <a:ln w="12700">
                <a:solidFill>
                  <a:srgbClr val="7D00FF"/>
                </a:solidFill>
                <a:round/>
                <a:headEnd/>
                <a:tailEnd/>
              </a:ln>
            </p:spPr>
            <p:txBody>
              <a:bodyPr wrap="none" anchor="ctr"/>
              <a:lstStyle/>
              <a:p>
                <a:endParaRPr lang="en-US"/>
              </a:p>
            </p:txBody>
          </p:sp>
          <p:sp>
            <p:nvSpPr>
              <p:cNvPr id="51442" name="Line 242"/>
              <p:cNvSpPr>
                <a:spLocks noChangeShapeType="1"/>
              </p:cNvSpPr>
              <p:nvPr/>
            </p:nvSpPr>
            <p:spPr bwMode="auto">
              <a:xfrm flipH="1" flipV="1">
                <a:off x="4093" y="3217"/>
                <a:ext cx="26" cy="22"/>
              </a:xfrm>
              <a:prstGeom prst="line">
                <a:avLst/>
              </a:prstGeom>
              <a:noFill/>
              <a:ln w="12700">
                <a:solidFill>
                  <a:srgbClr val="7D00FF"/>
                </a:solidFill>
                <a:round/>
                <a:headEnd/>
                <a:tailEnd/>
              </a:ln>
            </p:spPr>
            <p:txBody>
              <a:bodyPr wrap="none" anchor="ctr"/>
              <a:lstStyle/>
              <a:p>
                <a:endParaRPr lang="en-US"/>
              </a:p>
            </p:txBody>
          </p:sp>
          <p:sp>
            <p:nvSpPr>
              <p:cNvPr id="51443" name="Line 243"/>
              <p:cNvSpPr>
                <a:spLocks noChangeShapeType="1"/>
              </p:cNvSpPr>
              <p:nvPr/>
            </p:nvSpPr>
            <p:spPr bwMode="auto">
              <a:xfrm flipH="1">
                <a:off x="4080" y="3221"/>
                <a:ext cx="21" cy="0"/>
              </a:xfrm>
              <a:prstGeom prst="line">
                <a:avLst/>
              </a:prstGeom>
              <a:noFill/>
              <a:ln w="12700">
                <a:solidFill>
                  <a:srgbClr val="7D00FF"/>
                </a:solidFill>
                <a:round/>
                <a:headEnd/>
                <a:tailEnd/>
              </a:ln>
            </p:spPr>
            <p:txBody>
              <a:bodyPr wrap="none" anchor="ctr"/>
              <a:lstStyle/>
              <a:p>
                <a:endParaRPr lang="en-US"/>
              </a:p>
            </p:txBody>
          </p:sp>
          <p:sp>
            <p:nvSpPr>
              <p:cNvPr id="51444" name="Line 244"/>
              <p:cNvSpPr>
                <a:spLocks noChangeShapeType="1"/>
              </p:cNvSpPr>
              <p:nvPr/>
            </p:nvSpPr>
            <p:spPr bwMode="auto">
              <a:xfrm flipH="1">
                <a:off x="4062" y="3225"/>
                <a:ext cx="26" cy="2"/>
              </a:xfrm>
              <a:prstGeom prst="line">
                <a:avLst/>
              </a:prstGeom>
              <a:noFill/>
              <a:ln w="12700">
                <a:solidFill>
                  <a:srgbClr val="7D00FF"/>
                </a:solidFill>
                <a:round/>
                <a:headEnd/>
                <a:tailEnd/>
              </a:ln>
            </p:spPr>
            <p:txBody>
              <a:bodyPr wrap="none" anchor="ctr"/>
              <a:lstStyle/>
              <a:p>
                <a:endParaRPr lang="en-US"/>
              </a:p>
            </p:txBody>
          </p:sp>
          <p:sp>
            <p:nvSpPr>
              <p:cNvPr id="51445" name="Line 245"/>
              <p:cNvSpPr>
                <a:spLocks noChangeShapeType="1"/>
              </p:cNvSpPr>
              <p:nvPr/>
            </p:nvSpPr>
            <p:spPr bwMode="auto">
              <a:xfrm flipH="1">
                <a:off x="4046" y="3231"/>
                <a:ext cx="24" cy="0"/>
              </a:xfrm>
              <a:prstGeom prst="line">
                <a:avLst/>
              </a:prstGeom>
              <a:noFill/>
              <a:ln w="12700">
                <a:solidFill>
                  <a:srgbClr val="7D00FF"/>
                </a:solidFill>
                <a:round/>
                <a:headEnd/>
                <a:tailEnd/>
              </a:ln>
            </p:spPr>
            <p:txBody>
              <a:bodyPr wrap="none" anchor="ctr"/>
              <a:lstStyle/>
              <a:p>
                <a:endParaRPr lang="en-US"/>
              </a:p>
            </p:txBody>
          </p:sp>
          <p:sp>
            <p:nvSpPr>
              <p:cNvPr id="51446" name="Line 246"/>
              <p:cNvSpPr>
                <a:spLocks noChangeShapeType="1"/>
              </p:cNvSpPr>
              <p:nvPr/>
            </p:nvSpPr>
            <p:spPr bwMode="auto">
              <a:xfrm flipH="1" flipV="1">
                <a:off x="4031" y="3216"/>
                <a:ext cx="23" cy="19"/>
              </a:xfrm>
              <a:prstGeom prst="line">
                <a:avLst/>
              </a:prstGeom>
              <a:noFill/>
              <a:ln w="12700">
                <a:solidFill>
                  <a:srgbClr val="7D00FF"/>
                </a:solidFill>
                <a:round/>
                <a:headEnd/>
                <a:tailEnd/>
              </a:ln>
            </p:spPr>
            <p:txBody>
              <a:bodyPr wrap="none" anchor="ctr"/>
              <a:lstStyle/>
              <a:p>
                <a:endParaRPr lang="en-US"/>
              </a:p>
            </p:txBody>
          </p:sp>
          <p:sp>
            <p:nvSpPr>
              <p:cNvPr id="51447" name="Line 247"/>
              <p:cNvSpPr>
                <a:spLocks noChangeShapeType="1"/>
              </p:cNvSpPr>
              <p:nvPr/>
            </p:nvSpPr>
            <p:spPr bwMode="auto">
              <a:xfrm flipH="1" flipV="1">
                <a:off x="4013" y="3205"/>
                <a:ext cx="26" cy="19"/>
              </a:xfrm>
              <a:prstGeom prst="line">
                <a:avLst/>
              </a:prstGeom>
              <a:noFill/>
              <a:ln w="12700">
                <a:solidFill>
                  <a:srgbClr val="7D00FF"/>
                </a:solidFill>
                <a:round/>
                <a:headEnd/>
                <a:tailEnd/>
              </a:ln>
            </p:spPr>
            <p:txBody>
              <a:bodyPr wrap="none" anchor="ctr"/>
              <a:lstStyle/>
              <a:p>
                <a:endParaRPr lang="en-US"/>
              </a:p>
            </p:txBody>
          </p:sp>
          <p:sp>
            <p:nvSpPr>
              <p:cNvPr id="51448" name="Line 248"/>
              <p:cNvSpPr>
                <a:spLocks noChangeShapeType="1"/>
              </p:cNvSpPr>
              <p:nvPr/>
            </p:nvSpPr>
            <p:spPr bwMode="auto">
              <a:xfrm flipH="1">
                <a:off x="3997" y="3213"/>
                <a:ext cx="24" cy="14"/>
              </a:xfrm>
              <a:prstGeom prst="line">
                <a:avLst/>
              </a:prstGeom>
              <a:noFill/>
              <a:ln w="12700">
                <a:solidFill>
                  <a:srgbClr val="7D00FF"/>
                </a:solidFill>
                <a:round/>
                <a:headEnd/>
                <a:tailEnd/>
              </a:ln>
            </p:spPr>
            <p:txBody>
              <a:bodyPr wrap="none" anchor="ctr"/>
              <a:lstStyle/>
              <a:p>
                <a:endParaRPr lang="en-US"/>
              </a:p>
            </p:txBody>
          </p:sp>
          <p:sp>
            <p:nvSpPr>
              <p:cNvPr id="51449" name="Line 249"/>
              <p:cNvSpPr>
                <a:spLocks noChangeShapeType="1"/>
              </p:cNvSpPr>
              <p:nvPr/>
            </p:nvSpPr>
            <p:spPr bwMode="auto">
              <a:xfrm flipH="1" flipV="1">
                <a:off x="3981" y="3222"/>
                <a:ext cx="24" cy="13"/>
              </a:xfrm>
              <a:prstGeom prst="line">
                <a:avLst/>
              </a:prstGeom>
              <a:noFill/>
              <a:ln w="12700">
                <a:solidFill>
                  <a:srgbClr val="7D00FF"/>
                </a:solidFill>
                <a:round/>
                <a:headEnd/>
                <a:tailEnd/>
              </a:ln>
            </p:spPr>
            <p:txBody>
              <a:bodyPr wrap="none" anchor="ctr"/>
              <a:lstStyle/>
              <a:p>
                <a:endParaRPr lang="en-US"/>
              </a:p>
            </p:txBody>
          </p:sp>
          <p:sp>
            <p:nvSpPr>
              <p:cNvPr id="51450" name="Line 250"/>
              <p:cNvSpPr>
                <a:spLocks noChangeShapeType="1"/>
              </p:cNvSpPr>
              <p:nvPr/>
            </p:nvSpPr>
            <p:spPr bwMode="auto">
              <a:xfrm flipH="1">
                <a:off x="3962" y="3226"/>
                <a:ext cx="27" cy="5"/>
              </a:xfrm>
              <a:prstGeom prst="line">
                <a:avLst/>
              </a:prstGeom>
              <a:noFill/>
              <a:ln w="12700">
                <a:solidFill>
                  <a:srgbClr val="7D00FF"/>
                </a:solidFill>
                <a:round/>
                <a:headEnd/>
                <a:tailEnd/>
              </a:ln>
            </p:spPr>
            <p:txBody>
              <a:bodyPr wrap="none" anchor="ctr"/>
              <a:lstStyle/>
              <a:p>
                <a:endParaRPr lang="en-US"/>
              </a:p>
            </p:txBody>
          </p:sp>
          <p:sp>
            <p:nvSpPr>
              <p:cNvPr id="51451" name="Line 251"/>
              <p:cNvSpPr>
                <a:spLocks noChangeShapeType="1"/>
              </p:cNvSpPr>
              <p:nvPr/>
            </p:nvSpPr>
            <p:spPr bwMode="auto">
              <a:xfrm flipH="1" flipV="1">
                <a:off x="3948" y="3218"/>
                <a:ext cx="22" cy="17"/>
              </a:xfrm>
              <a:prstGeom prst="line">
                <a:avLst/>
              </a:prstGeom>
              <a:noFill/>
              <a:ln w="12700">
                <a:solidFill>
                  <a:srgbClr val="7D00FF"/>
                </a:solidFill>
                <a:round/>
                <a:headEnd/>
                <a:tailEnd/>
              </a:ln>
            </p:spPr>
            <p:txBody>
              <a:bodyPr wrap="none" anchor="ctr"/>
              <a:lstStyle/>
              <a:p>
                <a:endParaRPr lang="en-US"/>
              </a:p>
            </p:txBody>
          </p:sp>
          <p:sp>
            <p:nvSpPr>
              <p:cNvPr id="51452" name="Line 252"/>
              <p:cNvSpPr>
                <a:spLocks noChangeShapeType="1"/>
              </p:cNvSpPr>
              <p:nvPr/>
            </p:nvSpPr>
            <p:spPr bwMode="auto">
              <a:xfrm flipH="1">
                <a:off x="3932" y="3226"/>
                <a:ext cx="24" cy="2"/>
              </a:xfrm>
              <a:prstGeom prst="line">
                <a:avLst/>
              </a:prstGeom>
              <a:noFill/>
              <a:ln w="12700">
                <a:solidFill>
                  <a:srgbClr val="7D00FF"/>
                </a:solidFill>
                <a:round/>
                <a:headEnd/>
                <a:tailEnd/>
              </a:ln>
            </p:spPr>
            <p:txBody>
              <a:bodyPr wrap="none" anchor="ctr"/>
              <a:lstStyle/>
              <a:p>
                <a:endParaRPr lang="en-US"/>
              </a:p>
            </p:txBody>
          </p:sp>
          <p:sp>
            <p:nvSpPr>
              <p:cNvPr id="51453" name="Line 253"/>
              <p:cNvSpPr>
                <a:spLocks noChangeShapeType="1"/>
              </p:cNvSpPr>
              <p:nvPr/>
            </p:nvSpPr>
            <p:spPr bwMode="auto">
              <a:xfrm flipH="1">
                <a:off x="3915" y="3232"/>
                <a:ext cx="25" cy="0"/>
              </a:xfrm>
              <a:prstGeom prst="line">
                <a:avLst/>
              </a:prstGeom>
              <a:noFill/>
              <a:ln w="12700">
                <a:solidFill>
                  <a:srgbClr val="7D00FF"/>
                </a:solidFill>
                <a:round/>
                <a:headEnd/>
                <a:tailEnd/>
              </a:ln>
            </p:spPr>
            <p:txBody>
              <a:bodyPr wrap="none" anchor="ctr"/>
              <a:lstStyle/>
              <a:p>
                <a:endParaRPr lang="en-US"/>
              </a:p>
            </p:txBody>
          </p:sp>
          <p:sp>
            <p:nvSpPr>
              <p:cNvPr id="51454" name="Line 254"/>
              <p:cNvSpPr>
                <a:spLocks noChangeShapeType="1"/>
              </p:cNvSpPr>
              <p:nvPr/>
            </p:nvSpPr>
            <p:spPr bwMode="auto">
              <a:xfrm flipH="1" flipV="1">
                <a:off x="3897" y="3218"/>
                <a:ext cx="26" cy="18"/>
              </a:xfrm>
              <a:prstGeom prst="line">
                <a:avLst/>
              </a:prstGeom>
              <a:noFill/>
              <a:ln w="12700">
                <a:solidFill>
                  <a:srgbClr val="7D00FF"/>
                </a:solidFill>
                <a:round/>
                <a:headEnd/>
                <a:tailEnd/>
              </a:ln>
            </p:spPr>
            <p:txBody>
              <a:bodyPr wrap="none" anchor="ctr"/>
              <a:lstStyle/>
              <a:p>
                <a:endParaRPr lang="en-US"/>
              </a:p>
            </p:txBody>
          </p:sp>
          <p:sp>
            <p:nvSpPr>
              <p:cNvPr id="51455" name="Line 255"/>
              <p:cNvSpPr>
                <a:spLocks noChangeShapeType="1"/>
              </p:cNvSpPr>
              <p:nvPr/>
            </p:nvSpPr>
            <p:spPr bwMode="auto">
              <a:xfrm flipH="1">
                <a:off x="3886" y="3226"/>
                <a:ext cx="19" cy="2"/>
              </a:xfrm>
              <a:prstGeom prst="line">
                <a:avLst/>
              </a:prstGeom>
              <a:noFill/>
              <a:ln w="12700">
                <a:solidFill>
                  <a:srgbClr val="7D00FF"/>
                </a:solidFill>
                <a:round/>
                <a:headEnd/>
                <a:tailEnd/>
              </a:ln>
            </p:spPr>
            <p:txBody>
              <a:bodyPr wrap="none" anchor="ctr"/>
              <a:lstStyle/>
              <a:p>
                <a:endParaRPr lang="en-US"/>
              </a:p>
            </p:txBody>
          </p:sp>
          <p:sp>
            <p:nvSpPr>
              <p:cNvPr id="51456" name="Line 256"/>
              <p:cNvSpPr>
                <a:spLocks noChangeShapeType="1"/>
              </p:cNvSpPr>
              <p:nvPr/>
            </p:nvSpPr>
            <p:spPr bwMode="auto">
              <a:xfrm flipH="1" flipV="1">
                <a:off x="3866" y="3222"/>
                <a:ext cx="28" cy="14"/>
              </a:xfrm>
              <a:prstGeom prst="line">
                <a:avLst/>
              </a:prstGeom>
              <a:noFill/>
              <a:ln w="12700">
                <a:solidFill>
                  <a:srgbClr val="7D00FF"/>
                </a:solidFill>
                <a:round/>
                <a:headEnd/>
                <a:tailEnd/>
              </a:ln>
            </p:spPr>
            <p:txBody>
              <a:bodyPr wrap="none" anchor="ctr"/>
              <a:lstStyle/>
              <a:p>
                <a:endParaRPr lang="en-US"/>
              </a:p>
            </p:txBody>
          </p:sp>
          <p:sp>
            <p:nvSpPr>
              <p:cNvPr id="51457" name="Line 257"/>
              <p:cNvSpPr>
                <a:spLocks noChangeShapeType="1"/>
              </p:cNvSpPr>
              <p:nvPr/>
            </p:nvSpPr>
            <p:spPr bwMode="auto">
              <a:xfrm flipH="1">
                <a:off x="3851" y="3226"/>
                <a:ext cx="23" cy="5"/>
              </a:xfrm>
              <a:prstGeom prst="line">
                <a:avLst/>
              </a:prstGeom>
              <a:noFill/>
              <a:ln w="12700">
                <a:solidFill>
                  <a:srgbClr val="7D00FF"/>
                </a:solidFill>
                <a:round/>
                <a:headEnd/>
                <a:tailEnd/>
              </a:ln>
            </p:spPr>
            <p:txBody>
              <a:bodyPr wrap="none" anchor="ctr"/>
              <a:lstStyle/>
              <a:p>
                <a:endParaRPr lang="en-US"/>
              </a:p>
            </p:txBody>
          </p:sp>
          <p:sp>
            <p:nvSpPr>
              <p:cNvPr id="51458" name="Line 258"/>
              <p:cNvSpPr>
                <a:spLocks noChangeShapeType="1"/>
              </p:cNvSpPr>
              <p:nvPr/>
            </p:nvSpPr>
            <p:spPr bwMode="auto">
              <a:xfrm flipH="1">
                <a:off x="3836" y="3231"/>
                <a:ext cx="23" cy="0"/>
              </a:xfrm>
              <a:prstGeom prst="line">
                <a:avLst/>
              </a:prstGeom>
              <a:noFill/>
              <a:ln w="12700">
                <a:solidFill>
                  <a:srgbClr val="7D00FF"/>
                </a:solidFill>
                <a:round/>
                <a:headEnd/>
                <a:tailEnd/>
              </a:ln>
            </p:spPr>
            <p:txBody>
              <a:bodyPr wrap="none" anchor="ctr"/>
              <a:lstStyle/>
              <a:p>
                <a:endParaRPr lang="en-US"/>
              </a:p>
            </p:txBody>
          </p:sp>
          <p:sp>
            <p:nvSpPr>
              <p:cNvPr id="51459" name="Line 259"/>
              <p:cNvSpPr>
                <a:spLocks noChangeShapeType="1"/>
              </p:cNvSpPr>
              <p:nvPr/>
            </p:nvSpPr>
            <p:spPr bwMode="auto">
              <a:xfrm flipH="1">
                <a:off x="3813" y="3231"/>
                <a:ext cx="31" cy="4"/>
              </a:xfrm>
              <a:prstGeom prst="line">
                <a:avLst/>
              </a:prstGeom>
              <a:noFill/>
              <a:ln w="12700">
                <a:solidFill>
                  <a:srgbClr val="7D00FF"/>
                </a:solidFill>
                <a:round/>
                <a:headEnd/>
                <a:tailEnd/>
              </a:ln>
            </p:spPr>
            <p:txBody>
              <a:bodyPr wrap="none" anchor="ctr"/>
              <a:lstStyle/>
              <a:p>
                <a:endParaRPr lang="en-US"/>
              </a:p>
            </p:txBody>
          </p:sp>
          <p:sp>
            <p:nvSpPr>
              <p:cNvPr id="51460" name="Line 260"/>
              <p:cNvSpPr>
                <a:spLocks noChangeShapeType="1"/>
              </p:cNvSpPr>
              <p:nvPr/>
            </p:nvSpPr>
            <p:spPr bwMode="auto">
              <a:xfrm flipH="1" flipV="1">
                <a:off x="3798" y="3210"/>
                <a:ext cx="23" cy="29"/>
              </a:xfrm>
              <a:prstGeom prst="line">
                <a:avLst/>
              </a:prstGeom>
              <a:noFill/>
              <a:ln w="12700">
                <a:solidFill>
                  <a:srgbClr val="7D00FF"/>
                </a:solidFill>
                <a:round/>
                <a:headEnd/>
                <a:tailEnd/>
              </a:ln>
            </p:spPr>
            <p:txBody>
              <a:bodyPr wrap="none" anchor="ctr"/>
              <a:lstStyle/>
              <a:p>
                <a:endParaRPr lang="en-US"/>
              </a:p>
            </p:txBody>
          </p:sp>
          <p:sp>
            <p:nvSpPr>
              <p:cNvPr id="51461" name="Line 261"/>
              <p:cNvSpPr>
                <a:spLocks noChangeShapeType="1"/>
              </p:cNvSpPr>
              <p:nvPr/>
            </p:nvSpPr>
            <p:spPr bwMode="auto">
              <a:xfrm flipH="1">
                <a:off x="3781" y="3214"/>
                <a:ext cx="25" cy="6"/>
              </a:xfrm>
              <a:prstGeom prst="line">
                <a:avLst/>
              </a:prstGeom>
              <a:noFill/>
              <a:ln w="12700">
                <a:solidFill>
                  <a:srgbClr val="7D00FF"/>
                </a:solidFill>
                <a:round/>
                <a:headEnd/>
                <a:tailEnd/>
              </a:ln>
            </p:spPr>
            <p:txBody>
              <a:bodyPr wrap="none" anchor="ctr"/>
              <a:lstStyle/>
              <a:p>
                <a:endParaRPr lang="en-US"/>
              </a:p>
            </p:txBody>
          </p:sp>
          <p:sp>
            <p:nvSpPr>
              <p:cNvPr id="51462" name="Line 262"/>
              <p:cNvSpPr>
                <a:spLocks noChangeShapeType="1"/>
              </p:cNvSpPr>
              <p:nvPr/>
            </p:nvSpPr>
            <p:spPr bwMode="auto">
              <a:xfrm flipH="1" flipV="1">
                <a:off x="3767" y="3200"/>
                <a:ext cx="22" cy="24"/>
              </a:xfrm>
              <a:prstGeom prst="line">
                <a:avLst/>
              </a:prstGeom>
              <a:noFill/>
              <a:ln w="12700">
                <a:solidFill>
                  <a:srgbClr val="7D00FF"/>
                </a:solidFill>
                <a:round/>
                <a:headEnd/>
                <a:tailEnd/>
              </a:ln>
            </p:spPr>
            <p:txBody>
              <a:bodyPr wrap="none" anchor="ctr"/>
              <a:lstStyle/>
              <a:p>
                <a:endParaRPr lang="en-US"/>
              </a:p>
            </p:txBody>
          </p:sp>
          <p:sp>
            <p:nvSpPr>
              <p:cNvPr id="51463" name="Line 263"/>
              <p:cNvSpPr>
                <a:spLocks noChangeShapeType="1"/>
              </p:cNvSpPr>
              <p:nvPr/>
            </p:nvSpPr>
            <p:spPr bwMode="auto">
              <a:xfrm flipH="1">
                <a:off x="3751" y="3208"/>
                <a:ext cx="24" cy="2"/>
              </a:xfrm>
              <a:prstGeom prst="line">
                <a:avLst/>
              </a:prstGeom>
              <a:noFill/>
              <a:ln w="12700">
                <a:solidFill>
                  <a:srgbClr val="7D00FF"/>
                </a:solidFill>
                <a:round/>
                <a:headEnd/>
                <a:tailEnd/>
              </a:ln>
            </p:spPr>
            <p:txBody>
              <a:bodyPr wrap="none" anchor="ctr"/>
              <a:lstStyle/>
              <a:p>
                <a:endParaRPr lang="en-US"/>
              </a:p>
            </p:txBody>
          </p:sp>
          <p:sp>
            <p:nvSpPr>
              <p:cNvPr id="51464" name="Line 264"/>
              <p:cNvSpPr>
                <a:spLocks noChangeShapeType="1"/>
              </p:cNvSpPr>
              <p:nvPr/>
            </p:nvSpPr>
            <p:spPr bwMode="auto">
              <a:xfrm flipH="1">
                <a:off x="3736" y="3218"/>
                <a:ext cx="23" cy="13"/>
              </a:xfrm>
              <a:prstGeom prst="line">
                <a:avLst/>
              </a:prstGeom>
              <a:noFill/>
              <a:ln w="12700">
                <a:solidFill>
                  <a:srgbClr val="7D00FF"/>
                </a:solidFill>
                <a:round/>
                <a:headEnd/>
                <a:tailEnd/>
              </a:ln>
            </p:spPr>
            <p:txBody>
              <a:bodyPr wrap="none" anchor="ctr"/>
              <a:lstStyle/>
              <a:p>
                <a:endParaRPr lang="en-US"/>
              </a:p>
            </p:txBody>
          </p:sp>
          <p:sp>
            <p:nvSpPr>
              <p:cNvPr id="51465" name="Line 265"/>
              <p:cNvSpPr>
                <a:spLocks noChangeShapeType="1"/>
              </p:cNvSpPr>
              <p:nvPr/>
            </p:nvSpPr>
            <p:spPr bwMode="auto">
              <a:xfrm flipH="1">
                <a:off x="3718" y="3239"/>
                <a:ext cx="26" cy="3"/>
              </a:xfrm>
              <a:prstGeom prst="line">
                <a:avLst/>
              </a:prstGeom>
              <a:noFill/>
              <a:ln w="12700">
                <a:solidFill>
                  <a:srgbClr val="7D00FF"/>
                </a:solidFill>
                <a:round/>
                <a:headEnd/>
                <a:tailEnd/>
              </a:ln>
            </p:spPr>
            <p:txBody>
              <a:bodyPr wrap="none" anchor="ctr"/>
              <a:lstStyle/>
              <a:p>
                <a:endParaRPr lang="en-US"/>
              </a:p>
            </p:txBody>
          </p:sp>
          <p:sp>
            <p:nvSpPr>
              <p:cNvPr id="51466" name="Line 266"/>
              <p:cNvSpPr>
                <a:spLocks noChangeShapeType="1"/>
              </p:cNvSpPr>
              <p:nvPr/>
            </p:nvSpPr>
            <p:spPr bwMode="auto">
              <a:xfrm flipH="1" flipV="1">
                <a:off x="3702" y="3235"/>
                <a:ext cx="24" cy="15"/>
              </a:xfrm>
              <a:prstGeom prst="line">
                <a:avLst/>
              </a:prstGeom>
              <a:noFill/>
              <a:ln w="12700">
                <a:solidFill>
                  <a:srgbClr val="7D00FF"/>
                </a:solidFill>
                <a:round/>
                <a:headEnd/>
                <a:tailEnd/>
              </a:ln>
            </p:spPr>
            <p:txBody>
              <a:bodyPr wrap="none" anchor="ctr"/>
              <a:lstStyle/>
              <a:p>
                <a:endParaRPr lang="en-US"/>
              </a:p>
            </p:txBody>
          </p:sp>
          <p:sp>
            <p:nvSpPr>
              <p:cNvPr id="51467" name="Line 267"/>
              <p:cNvSpPr>
                <a:spLocks noChangeShapeType="1"/>
              </p:cNvSpPr>
              <p:nvPr/>
            </p:nvSpPr>
            <p:spPr bwMode="auto">
              <a:xfrm flipH="1" flipV="1">
                <a:off x="3686" y="3202"/>
                <a:ext cx="24" cy="41"/>
              </a:xfrm>
              <a:prstGeom prst="line">
                <a:avLst/>
              </a:prstGeom>
              <a:noFill/>
              <a:ln w="12700">
                <a:solidFill>
                  <a:srgbClr val="7D00FF"/>
                </a:solidFill>
                <a:round/>
                <a:headEnd/>
                <a:tailEnd/>
              </a:ln>
            </p:spPr>
            <p:txBody>
              <a:bodyPr wrap="none" anchor="ctr"/>
              <a:lstStyle/>
              <a:p>
                <a:endParaRPr lang="en-US"/>
              </a:p>
            </p:txBody>
          </p:sp>
          <p:sp>
            <p:nvSpPr>
              <p:cNvPr id="51468" name="Line 268"/>
              <p:cNvSpPr>
                <a:spLocks noChangeShapeType="1"/>
              </p:cNvSpPr>
              <p:nvPr/>
            </p:nvSpPr>
            <p:spPr bwMode="auto">
              <a:xfrm flipH="1" flipV="1">
                <a:off x="3668" y="3192"/>
                <a:ext cx="26" cy="18"/>
              </a:xfrm>
              <a:prstGeom prst="line">
                <a:avLst/>
              </a:prstGeom>
              <a:noFill/>
              <a:ln w="12700">
                <a:solidFill>
                  <a:srgbClr val="7D00FF"/>
                </a:solidFill>
                <a:round/>
                <a:headEnd/>
                <a:tailEnd/>
              </a:ln>
            </p:spPr>
            <p:txBody>
              <a:bodyPr wrap="none" anchor="ctr"/>
              <a:lstStyle/>
              <a:p>
                <a:endParaRPr lang="en-US"/>
              </a:p>
            </p:txBody>
          </p:sp>
          <p:sp>
            <p:nvSpPr>
              <p:cNvPr id="51469" name="Line 269"/>
              <p:cNvSpPr>
                <a:spLocks noChangeShapeType="1"/>
              </p:cNvSpPr>
              <p:nvPr/>
            </p:nvSpPr>
            <p:spPr bwMode="auto">
              <a:xfrm flipH="1">
                <a:off x="3653" y="3200"/>
                <a:ext cx="23" cy="22"/>
              </a:xfrm>
              <a:prstGeom prst="line">
                <a:avLst/>
              </a:prstGeom>
              <a:noFill/>
              <a:ln w="12700">
                <a:solidFill>
                  <a:srgbClr val="7D00FF"/>
                </a:solidFill>
                <a:round/>
                <a:headEnd/>
                <a:tailEnd/>
              </a:ln>
            </p:spPr>
            <p:txBody>
              <a:bodyPr wrap="none" anchor="ctr"/>
              <a:lstStyle/>
              <a:p>
                <a:endParaRPr lang="en-US"/>
              </a:p>
            </p:txBody>
          </p:sp>
          <p:sp>
            <p:nvSpPr>
              <p:cNvPr id="51470" name="Line 270"/>
              <p:cNvSpPr>
                <a:spLocks noChangeShapeType="1"/>
              </p:cNvSpPr>
              <p:nvPr/>
            </p:nvSpPr>
            <p:spPr bwMode="auto">
              <a:xfrm flipH="1" flipV="1">
                <a:off x="3637" y="3192"/>
                <a:ext cx="24" cy="38"/>
              </a:xfrm>
              <a:prstGeom prst="line">
                <a:avLst/>
              </a:prstGeom>
              <a:noFill/>
              <a:ln w="12700">
                <a:solidFill>
                  <a:srgbClr val="7D00FF"/>
                </a:solidFill>
                <a:round/>
                <a:headEnd/>
                <a:tailEnd/>
              </a:ln>
            </p:spPr>
            <p:txBody>
              <a:bodyPr wrap="none" anchor="ctr"/>
              <a:lstStyle/>
              <a:p>
                <a:endParaRPr lang="en-US"/>
              </a:p>
            </p:txBody>
          </p:sp>
          <p:sp>
            <p:nvSpPr>
              <p:cNvPr id="51471" name="Line 271"/>
              <p:cNvSpPr>
                <a:spLocks noChangeShapeType="1"/>
              </p:cNvSpPr>
              <p:nvPr/>
            </p:nvSpPr>
            <p:spPr bwMode="auto">
              <a:xfrm flipH="1" flipV="1">
                <a:off x="3620" y="3188"/>
                <a:ext cx="25" cy="12"/>
              </a:xfrm>
              <a:prstGeom prst="line">
                <a:avLst/>
              </a:prstGeom>
              <a:noFill/>
              <a:ln w="12700">
                <a:solidFill>
                  <a:srgbClr val="7D00FF"/>
                </a:solidFill>
                <a:round/>
                <a:headEnd/>
                <a:tailEnd/>
              </a:ln>
            </p:spPr>
            <p:txBody>
              <a:bodyPr wrap="none" anchor="ctr"/>
              <a:lstStyle/>
              <a:p>
                <a:endParaRPr lang="en-US"/>
              </a:p>
            </p:txBody>
          </p:sp>
          <p:sp>
            <p:nvSpPr>
              <p:cNvPr id="51472" name="Line 272"/>
              <p:cNvSpPr>
                <a:spLocks noChangeShapeType="1"/>
              </p:cNvSpPr>
              <p:nvPr/>
            </p:nvSpPr>
            <p:spPr bwMode="auto">
              <a:xfrm flipH="1" flipV="1">
                <a:off x="3603" y="3175"/>
                <a:ext cx="25" cy="21"/>
              </a:xfrm>
              <a:prstGeom prst="line">
                <a:avLst/>
              </a:prstGeom>
              <a:noFill/>
              <a:ln w="12700">
                <a:solidFill>
                  <a:srgbClr val="7D00FF"/>
                </a:solidFill>
                <a:round/>
                <a:headEnd/>
                <a:tailEnd/>
              </a:ln>
            </p:spPr>
            <p:txBody>
              <a:bodyPr wrap="none" anchor="ctr"/>
              <a:lstStyle/>
              <a:p>
                <a:endParaRPr lang="en-US"/>
              </a:p>
            </p:txBody>
          </p:sp>
          <p:sp>
            <p:nvSpPr>
              <p:cNvPr id="51473" name="Line 273"/>
              <p:cNvSpPr>
                <a:spLocks noChangeShapeType="1"/>
              </p:cNvSpPr>
              <p:nvPr/>
            </p:nvSpPr>
            <p:spPr bwMode="auto">
              <a:xfrm flipH="1">
                <a:off x="3586" y="3179"/>
                <a:ext cx="25" cy="3"/>
              </a:xfrm>
              <a:prstGeom prst="line">
                <a:avLst/>
              </a:prstGeom>
              <a:noFill/>
              <a:ln w="12700">
                <a:solidFill>
                  <a:srgbClr val="7D00FF"/>
                </a:solidFill>
                <a:round/>
                <a:headEnd/>
                <a:tailEnd/>
              </a:ln>
            </p:spPr>
            <p:txBody>
              <a:bodyPr wrap="none" anchor="ctr"/>
              <a:lstStyle/>
              <a:p>
                <a:endParaRPr lang="en-US"/>
              </a:p>
            </p:txBody>
          </p:sp>
          <p:sp>
            <p:nvSpPr>
              <p:cNvPr id="51474" name="Line 274"/>
              <p:cNvSpPr>
                <a:spLocks noChangeShapeType="1"/>
              </p:cNvSpPr>
              <p:nvPr/>
            </p:nvSpPr>
            <p:spPr bwMode="auto">
              <a:xfrm flipH="1" flipV="1">
                <a:off x="3572" y="3157"/>
                <a:ext cx="22" cy="29"/>
              </a:xfrm>
              <a:prstGeom prst="line">
                <a:avLst/>
              </a:prstGeom>
              <a:noFill/>
              <a:ln w="12700">
                <a:solidFill>
                  <a:srgbClr val="7D00FF"/>
                </a:solidFill>
                <a:round/>
                <a:headEnd/>
                <a:tailEnd/>
              </a:ln>
            </p:spPr>
            <p:txBody>
              <a:bodyPr wrap="none" anchor="ctr"/>
              <a:lstStyle/>
              <a:p>
                <a:endParaRPr lang="en-US"/>
              </a:p>
            </p:txBody>
          </p:sp>
          <p:sp>
            <p:nvSpPr>
              <p:cNvPr id="51475" name="Line 275"/>
              <p:cNvSpPr>
                <a:spLocks noChangeShapeType="1"/>
              </p:cNvSpPr>
              <p:nvPr/>
            </p:nvSpPr>
            <p:spPr bwMode="auto">
              <a:xfrm flipH="1">
                <a:off x="3555" y="3165"/>
                <a:ext cx="25" cy="10"/>
              </a:xfrm>
              <a:prstGeom prst="line">
                <a:avLst/>
              </a:prstGeom>
              <a:noFill/>
              <a:ln w="12700">
                <a:solidFill>
                  <a:srgbClr val="7D00FF"/>
                </a:solidFill>
                <a:round/>
                <a:headEnd/>
                <a:tailEnd/>
              </a:ln>
            </p:spPr>
            <p:txBody>
              <a:bodyPr wrap="none" anchor="ctr"/>
              <a:lstStyle/>
              <a:p>
                <a:endParaRPr lang="en-US"/>
              </a:p>
            </p:txBody>
          </p:sp>
          <p:sp>
            <p:nvSpPr>
              <p:cNvPr id="51476" name="Line 276"/>
              <p:cNvSpPr>
                <a:spLocks noChangeShapeType="1"/>
              </p:cNvSpPr>
              <p:nvPr/>
            </p:nvSpPr>
            <p:spPr bwMode="auto">
              <a:xfrm flipH="1" flipV="1">
                <a:off x="3537" y="3141"/>
                <a:ext cx="26" cy="42"/>
              </a:xfrm>
              <a:prstGeom prst="line">
                <a:avLst/>
              </a:prstGeom>
              <a:noFill/>
              <a:ln w="12700">
                <a:solidFill>
                  <a:srgbClr val="7D00FF"/>
                </a:solidFill>
                <a:round/>
                <a:headEnd/>
                <a:tailEnd/>
              </a:ln>
            </p:spPr>
            <p:txBody>
              <a:bodyPr wrap="none" anchor="ctr"/>
              <a:lstStyle/>
              <a:p>
                <a:endParaRPr lang="en-US"/>
              </a:p>
            </p:txBody>
          </p:sp>
          <p:sp>
            <p:nvSpPr>
              <p:cNvPr id="51477" name="Line 277"/>
              <p:cNvSpPr>
                <a:spLocks noChangeShapeType="1"/>
              </p:cNvSpPr>
              <p:nvPr/>
            </p:nvSpPr>
            <p:spPr bwMode="auto">
              <a:xfrm flipH="1">
                <a:off x="3521" y="3145"/>
                <a:ext cx="24" cy="7"/>
              </a:xfrm>
              <a:prstGeom prst="line">
                <a:avLst/>
              </a:prstGeom>
              <a:noFill/>
              <a:ln w="12700">
                <a:solidFill>
                  <a:srgbClr val="7D00FF"/>
                </a:solidFill>
                <a:round/>
                <a:headEnd/>
                <a:tailEnd/>
              </a:ln>
            </p:spPr>
            <p:txBody>
              <a:bodyPr wrap="none" anchor="ctr"/>
              <a:lstStyle/>
              <a:p>
                <a:endParaRPr lang="en-US"/>
              </a:p>
            </p:txBody>
          </p:sp>
          <p:sp>
            <p:nvSpPr>
              <p:cNvPr id="51478" name="Line 278"/>
              <p:cNvSpPr>
                <a:spLocks noChangeShapeType="1"/>
              </p:cNvSpPr>
              <p:nvPr/>
            </p:nvSpPr>
            <p:spPr bwMode="auto">
              <a:xfrm flipH="1" flipV="1">
                <a:off x="3505" y="3135"/>
                <a:ext cx="24" cy="21"/>
              </a:xfrm>
              <a:prstGeom prst="line">
                <a:avLst/>
              </a:prstGeom>
              <a:noFill/>
              <a:ln w="12700">
                <a:solidFill>
                  <a:srgbClr val="7D00FF"/>
                </a:solidFill>
                <a:round/>
                <a:headEnd/>
                <a:tailEnd/>
              </a:ln>
            </p:spPr>
            <p:txBody>
              <a:bodyPr wrap="none" anchor="ctr"/>
              <a:lstStyle/>
              <a:p>
                <a:endParaRPr lang="en-US"/>
              </a:p>
            </p:txBody>
          </p:sp>
          <p:sp>
            <p:nvSpPr>
              <p:cNvPr id="51479" name="Line 279"/>
              <p:cNvSpPr>
                <a:spLocks noChangeShapeType="1"/>
              </p:cNvSpPr>
              <p:nvPr/>
            </p:nvSpPr>
            <p:spPr bwMode="auto">
              <a:xfrm flipH="1">
                <a:off x="3490" y="3143"/>
                <a:ext cx="23" cy="4"/>
              </a:xfrm>
              <a:prstGeom prst="line">
                <a:avLst/>
              </a:prstGeom>
              <a:noFill/>
              <a:ln w="12700">
                <a:solidFill>
                  <a:srgbClr val="7D00FF"/>
                </a:solidFill>
                <a:round/>
                <a:headEnd/>
                <a:tailEnd/>
              </a:ln>
            </p:spPr>
            <p:txBody>
              <a:bodyPr wrap="none" anchor="ctr"/>
              <a:lstStyle/>
              <a:p>
                <a:endParaRPr lang="en-US"/>
              </a:p>
            </p:txBody>
          </p:sp>
          <p:sp>
            <p:nvSpPr>
              <p:cNvPr id="51480" name="Line 280"/>
              <p:cNvSpPr>
                <a:spLocks noChangeShapeType="1"/>
              </p:cNvSpPr>
              <p:nvPr/>
            </p:nvSpPr>
            <p:spPr bwMode="auto">
              <a:xfrm flipH="1" flipV="1">
                <a:off x="3472" y="3137"/>
                <a:ext cx="26" cy="18"/>
              </a:xfrm>
              <a:prstGeom prst="line">
                <a:avLst/>
              </a:prstGeom>
              <a:noFill/>
              <a:ln w="12700">
                <a:solidFill>
                  <a:srgbClr val="7D00FF"/>
                </a:solidFill>
                <a:round/>
                <a:headEnd/>
                <a:tailEnd/>
              </a:ln>
            </p:spPr>
            <p:txBody>
              <a:bodyPr wrap="none" anchor="ctr"/>
              <a:lstStyle/>
              <a:p>
                <a:endParaRPr lang="en-US"/>
              </a:p>
            </p:txBody>
          </p:sp>
          <p:sp>
            <p:nvSpPr>
              <p:cNvPr id="51481" name="Line 281"/>
              <p:cNvSpPr>
                <a:spLocks noChangeShapeType="1"/>
              </p:cNvSpPr>
              <p:nvPr/>
            </p:nvSpPr>
            <p:spPr bwMode="auto">
              <a:xfrm flipH="1" flipV="1">
                <a:off x="3451" y="3135"/>
                <a:ext cx="29" cy="10"/>
              </a:xfrm>
              <a:prstGeom prst="line">
                <a:avLst/>
              </a:prstGeom>
              <a:noFill/>
              <a:ln w="12700">
                <a:solidFill>
                  <a:srgbClr val="7D00FF"/>
                </a:solidFill>
                <a:round/>
                <a:headEnd/>
                <a:tailEnd/>
              </a:ln>
            </p:spPr>
            <p:txBody>
              <a:bodyPr wrap="none" anchor="ctr"/>
              <a:lstStyle/>
              <a:p>
                <a:endParaRPr lang="en-US"/>
              </a:p>
            </p:txBody>
          </p:sp>
          <p:sp>
            <p:nvSpPr>
              <p:cNvPr id="51482" name="Line 282"/>
              <p:cNvSpPr>
                <a:spLocks noChangeShapeType="1"/>
              </p:cNvSpPr>
              <p:nvPr/>
            </p:nvSpPr>
            <p:spPr bwMode="auto">
              <a:xfrm flipH="1">
                <a:off x="3438" y="3143"/>
                <a:ext cx="21" cy="10"/>
              </a:xfrm>
              <a:prstGeom prst="line">
                <a:avLst/>
              </a:prstGeom>
              <a:noFill/>
              <a:ln w="12700">
                <a:solidFill>
                  <a:srgbClr val="7D00FF"/>
                </a:solidFill>
                <a:round/>
                <a:headEnd/>
                <a:tailEnd/>
              </a:ln>
            </p:spPr>
            <p:txBody>
              <a:bodyPr wrap="none" anchor="ctr"/>
              <a:lstStyle/>
              <a:p>
                <a:endParaRPr lang="en-US"/>
              </a:p>
            </p:txBody>
          </p:sp>
          <p:sp>
            <p:nvSpPr>
              <p:cNvPr id="51483" name="Line 283"/>
              <p:cNvSpPr>
                <a:spLocks noChangeShapeType="1"/>
              </p:cNvSpPr>
              <p:nvPr/>
            </p:nvSpPr>
            <p:spPr bwMode="auto">
              <a:xfrm flipH="1" flipV="1">
                <a:off x="3422" y="3135"/>
                <a:ext cx="24" cy="26"/>
              </a:xfrm>
              <a:prstGeom prst="line">
                <a:avLst/>
              </a:prstGeom>
              <a:noFill/>
              <a:ln w="12700">
                <a:solidFill>
                  <a:srgbClr val="7D00FF"/>
                </a:solidFill>
                <a:round/>
                <a:headEnd/>
                <a:tailEnd/>
              </a:ln>
            </p:spPr>
            <p:txBody>
              <a:bodyPr wrap="none" anchor="ctr"/>
              <a:lstStyle/>
              <a:p>
                <a:endParaRPr lang="en-US"/>
              </a:p>
            </p:txBody>
          </p:sp>
          <p:sp>
            <p:nvSpPr>
              <p:cNvPr id="51484" name="Line 284"/>
              <p:cNvSpPr>
                <a:spLocks noChangeShapeType="1"/>
              </p:cNvSpPr>
              <p:nvPr/>
            </p:nvSpPr>
            <p:spPr bwMode="auto">
              <a:xfrm flipH="1">
                <a:off x="3402" y="3143"/>
                <a:ext cx="28" cy="10"/>
              </a:xfrm>
              <a:prstGeom prst="line">
                <a:avLst/>
              </a:prstGeom>
              <a:noFill/>
              <a:ln w="12700">
                <a:solidFill>
                  <a:srgbClr val="7D00FF"/>
                </a:solidFill>
                <a:round/>
                <a:headEnd/>
                <a:tailEnd/>
              </a:ln>
            </p:spPr>
            <p:txBody>
              <a:bodyPr wrap="none" anchor="ctr"/>
              <a:lstStyle/>
              <a:p>
                <a:endParaRPr lang="en-US"/>
              </a:p>
            </p:txBody>
          </p:sp>
          <p:sp>
            <p:nvSpPr>
              <p:cNvPr id="51485" name="Line 285"/>
              <p:cNvSpPr>
                <a:spLocks noChangeShapeType="1"/>
              </p:cNvSpPr>
              <p:nvPr/>
            </p:nvSpPr>
            <p:spPr bwMode="auto">
              <a:xfrm flipH="1">
                <a:off x="3388" y="3161"/>
                <a:ext cx="22" cy="2"/>
              </a:xfrm>
              <a:prstGeom prst="line">
                <a:avLst/>
              </a:prstGeom>
              <a:noFill/>
              <a:ln w="12700">
                <a:solidFill>
                  <a:srgbClr val="7D00FF"/>
                </a:solidFill>
                <a:round/>
                <a:headEnd/>
                <a:tailEnd/>
              </a:ln>
            </p:spPr>
            <p:txBody>
              <a:bodyPr wrap="none" anchor="ctr"/>
              <a:lstStyle/>
              <a:p>
                <a:endParaRPr lang="en-US"/>
              </a:p>
            </p:txBody>
          </p:sp>
          <p:sp>
            <p:nvSpPr>
              <p:cNvPr id="51486" name="Line 286"/>
              <p:cNvSpPr>
                <a:spLocks noChangeShapeType="1"/>
              </p:cNvSpPr>
              <p:nvPr/>
            </p:nvSpPr>
            <p:spPr bwMode="auto">
              <a:xfrm flipH="1">
                <a:off x="3372" y="3167"/>
                <a:ext cx="24" cy="7"/>
              </a:xfrm>
              <a:prstGeom prst="line">
                <a:avLst/>
              </a:prstGeom>
              <a:noFill/>
              <a:ln w="12700">
                <a:solidFill>
                  <a:srgbClr val="7D00FF"/>
                </a:solidFill>
                <a:round/>
                <a:headEnd/>
                <a:tailEnd/>
              </a:ln>
            </p:spPr>
            <p:txBody>
              <a:bodyPr wrap="none" anchor="ctr"/>
              <a:lstStyle/>
              <a:p>
                <a:endParaRPr lang="en-US"/>
              </a:p>
            </p:txBody>
          </p:sp>
          <p:sp>
            <p:nvSpPr>
              <p:cNvPr id="51487" name="Line 287"/>
              <p:cNvSpPr>
                <a:spLocks noChangeShapeType="1"/>
              </p:cNvSpPr>
              <p:nvPr/>
            </p:nvSpPr>
            <p:spPr bwMode="auto">
              <a:xfrm flipH="1" flipV="1">
                <a:off x="3356" y="3147"/>
                <a:ext cx="24" cy="31"/>
              </a:xfrm>
              <a:prstGeom prst="line">
                <a:avLst/>
              </a:prstGeom>
              <a:noFill/>
              <a:ln w="12700">
                <a:solidFill>
                  <a:srgbClr val="7D00FF"/>
                </a:solidFill>
                <a:round/>
                <a:headEnd/>
                <a:tailEnd/>
              </a:ln>
            </p:spPr>
            <p:txBody>
              <a:bodyPr wrap="none" anchor="ctr"/>
              <a:lstStyle/>
              <a:p>
                <a:endParaRPr lang="en-US"/>
              </a:p>
            </p:txBody>
          </p:sp>
          <p:sp>
            <p:nvSpPr>
              <p:cNvPr id="51488" name="Line 288"/>
              <p:cNvSpPr>
                <a:spLocks noChangeShapeType="1"/>
              </p:cNvSpPr>
              <p:nvPr/>
            </p:nvSpPr>
            <p:spPr bwMode="auto">
              <a:xfrm flipH="1">
                <a:off x="3338" y="3155"/>
                <a:ext cx="26" cy="3"/>
              </a:xfrm>
              <a:prstGeom prst="line">
                <a:avLst/>
              </a:prstGeom>
              <a:noFill/>
              <a:ln w="12700">
                <a:solidFill>
                  <a:srgbClr val="7D00FF"/>
                </a:solidFill>
                <a:round/>
                <a:headEnd/>
                <a:tailEnd/>
              </a:ln>
            </p:spPr>
            <p:txBody>
              <a:bodyPr wrap="none" anchor="ctr"/>
              <a:lstStyle/>
              <a:p>
                <a:endParaRPr lang="en-US"/>
              </a:p>
            </p:txBody>
          </p:sp>
          <p:sp>
            <p:nvSpPr>
              <p:cNvPr id="51489" name="Line 289"/>
              <p:cNvSpPr>
                <a:spLocks noChangeShapeType="1"/>
              </p:cNvSpPr>
              <p:nvPr/>
            </p:nvSpPr>
            <p:spPr bwMode="auto">
              <a:xfrm flipH="1">
                <a:off x="3321" y="3166"/>
                <a:ext cx="25" cy="12"/>
              </a:xfrm>
              <a:prstGeom prst="line">
                <a:avLst/>
              </a:prstGeom>
              <a:noFill/>
              <a:ln w="12700">
                <a:solidFill>
                  <a:srgbClr val="7D00FF"/>
                </a:solidFill>
                <a:round/>
                <a:headEnd/>
                <a:tailEnd/>
              </a:ln>
            </p:spPr>
            <p:txBody>
              <a:bodyPr wrap="none" anchor="ctr"/>
              <a:lstStyle/>
              <a:p>
                <a:endParaRPr lang="en-US"/>
              </a:p>
            </p:txBody>
          </p:sp>
          <p:sp>
            <p:nvSpPr>
              <p:cNvPr id="51490" name="Line 290"/>
              <p:cNvSpPr>
                <a:spLocks noChangeShapeType="1"/>
              </p:cNvSpPr>
              <p:nvPr/>
            </p:nvSpPr>
            <p:spPr bwMode="auto">
              <a:xfrm flipH="1">
                <a:off x="3307" y="3186"/>
                <a:ext cx="22" cy="21"/>
              </a:xfrm>
              <a:prstGeom prst="line">
                <a:avLst/>
              </a:prstGeom>
              <a:noFill/>
              <a:ln w="12700">
                <a:solidFill>
                  <a:srgbClr val="7D00FF"/>
                </a:solidFill>
                <a:round/>
                <a:headEnd/>
                <a:tailEnd/>
              </a:ln>
            </p:spPr>
            <p:txBody>
              <a:bodyPr wrap="none" anchor="ctr"/>
              <a:lstStyle/>
              <a:p>
                <a:endParaRPr lang="en-US"/>
              </a:p>
            </p:txBody>
          </p:sp>
          <p:sp>
            <p:nvSpPr>
              <p:cNvPr id="51491" name="Line 291"/>
              <p:cNvSpPr>
                <a:spLocks noChangeShapeType="1"/>
              </p:cNvSpPr>
              <p:nvPr/>
            </p:nvSpPr>
            <p:spPr bwMode="auto">
              <a:xfrm flipH="1">
                <a:off x="3291" y="3215"/>
                <a:ext cx="24" cy="13"/>
              </a:xfrm>
              <a:prstGeom prst="line">
                <a:avLst/>
              </a:prstGeom>
              <a:noFill/>
              <a:ln w="12700">
                <a:solidFill>
                  <a:srgbClr val="7D00FF"/>
                </a:solidFill>
                <a:round/>
                <a:headEnd/>
                <a:tailEnd/>
              </a:ln>
            </p:spPr>
            <p:txBody>
              <a:bodyPr wrap="none" anchor="ctr"/>
              <a:lstStyle/>
              <a:p>
                <a:endParaRPr lang="en-US"/>
              </a:p>
            </p:txBody>
          </p:sp>
          <p:sp>
            <p:nvSpPr>
              <p:cNvPr id="51492" name="Line 292"/>
              <p:cNvSpPr>
                <a:spLocks noChangeShapeType="1"/>
              </p:cNvSpPr>
              <p:nvPr/>
            </p:nvSpPr>
            <p:spPr bwMode="auto">
              <a:xfrm flipH="1">
                <a:off x="3272" y="3236"/>
                <a:ext cx="27" cy="35"/>
              </a:xfrm>
              <a:prstGeom prst="line">
                <a:avLst/>
              </a:prstGeom>
              <a:noFill/>
              <a:ln w="12700">
                <a:solidFill>
                  <a:srgbClr val="7D00FF"/>
                </a:solidFill>
                <a:round/>
                <a:headEnd/>
                <a:tailEnd/>
              </a:ln>
            </p:spPr>
            <p:txBody>
              <a:bodyPr wrap="none" anchor="ctr"/>
              <a:lstStyle/>
              <a:p>
                <a:endParaRPr lang="en-US"/>
              </a:p>
            </p:txBody>
          </p:sp>
          <p:sp>
            <p:nvSpPr>
              <p:cNvPr id="51493" name="Line 293"/>
              <p:cNvSpPr>
                <a:spLocks noChangeShapeType="1"/>
              </p:cNvSpPr>
              <p:nvPr/>
            </p:nvSpPr>
            <p:spPr bwMode="auto">
              <a:xfrm flipH="1">
                <a:off x="3257" y="3279"/>
                <a:ext cx="23" cy="86"/>
              </a:xfrm>
              <a:prstGeom prst="line">
                <a:avLst/>
              </a:prstGeom>
              <a:noFill/>
              <a:ln w="12700">
                <a:solidFill>
                  <a:srgbClr val="7D00FF"/>
                </a:solidFill>
                <a:round/>
                <a:headEnd/>
                <a:tailEnd/>
              </a:ln>
            </p:spPr>
            <p:txBody>
              <a:bodyPr wrap="none" anchor="ctr"/>
              <a:lstStyle/>
              <a:p>
                <a:endParaRPr lang="en-US"/>
              </a:p>
            </p:txBody>
          </p:sp>
          <p:sp>
            <p:nvSpPr>
              <p:cNvPr id="51494" name="Line 294"/>
              <p:cNvSpPr>
                <a:spLocks noChangeShapeType="1"/>
              </p:cNvSpPr>
              <p:nvPr/>
            </p:nvSpPr>
            <p:spPr bwMode="auto">
              <a:xfrm flipH="1">
                <a:off x="3240" y="3373"/>
                <a:ext cx="25" cy="157"/>
              </a:xfrm>
              <a:prstGeom prst="line">
                <a:avLst/>
              </a:prstGeom>
              <a:noFill/>
              <a:ln w="12700">
                <a:solidFill>
                  <a:srgbClr val="7D00FF"/>
                </a:solidFill>
                <a:round/>
                <a:headEnd/>
                <a:tailEnd/>
              </a:ln>
            </p:spPr>
            <p:txBody>
              <a:bodyPr wrap="none" anchor="ctr"/>
              <a:lstStyle/>
              <a:p>
                <a:endParaRPr lang="en-US"/>
              </a:p>
            </p:txBody>
          </p:sp>
          <p:sp>
            <p:nvSpPr>
              <p:cNvPr id="51495" name="Line 295"/>
              <p:cNvSpPr>
                <a:spLocks noChangeShapeType="1"/>
              </p:cNvSpPr>
              <p:nvPr/>
            </p:nvSpPr>
            <p:spPr bwMode="auto">
              <a:xfrm flipH="1">
                <a:off x="3226" y="3538"/>
                <a:ext cx="22" cy="92"/>
              </a:xfrm>
              <a:prstGeom prst="line">
                <a:avLst/>
              </a:prstGeom>
              <a:noFill/>
              <a:ln w="12700">
                <a:solidFill>
                  <a:srgbClr val="7D00FF"/>
                </a:solidFill>
                <a:round/>
                <a:headEnd/>
                <a:tailEnd/>
              </a:ln>
            </p:spPr>
            <p:txBody>
              <a:bodyPr wrap="none" anchor="ctr"/>
              <a:lstStyle/>
              <a:p>
                <a:endParaRPr lang="en-US"/>
              </a:p>
            </p:txBody>
          </p:sp>
          <p:sp>
            <p:nvSpPr>
              <p:cNvPr id="51496" name="Line 296"/>
              <p:cNvSpPr>
                <a:spLocks noChangeShapeType="1"/>
              </p:cNvSpPr>
              <p:nvPr/>
            </p:nvSpPr>
            <p:spPr bwMode="auto">
              <a:xfrm flipH="1">
                <a:off x="3208" y="3638"/>
                <a:ext cx="26" cy="49"/>
              </a:xfrm>
              <a:prstGeom prst="line">
                <a:avLst/>
              </a:prstGeom>
              <a:noFill/>
              <a:ln w="12700">
                <a:solidFill>
                  <a:srgbClr val="7D00FF"/>
                </a:solidFill>
                <a:round/>
                <a:headEnd/>
                <a:tailEnd/>
              </a:ln>
            </p:spPr>
            <p:txBody>
              <a:bodyPr wrap="none" anchor="ctr"/>
              <a:lstStyle/>
              <a:p>
                <a:endParaRPr lang="en-US"/>
              </a:p>
            </p:txBody>
          </p:sp>
          <p:sp>
            <p:nvSpPr>
              <p:cNvPr id="51497" name="Line 297"/>
              <p:cNvSpPr>
                <a:spLocks noChangeShapeType="1"/>
              </p:cNvSpPr>
              <p:nvPr/>
            </p:nvSpPr>
            <p:spPr bwMode="auto">
              <a:xfrm flipH="1" flipV="1">
                <a:off x="3191" y="3675"/>
                <a:ext cx="25" cy="20"/>
              </a:xfrm>
              <a:prstGeom prst="line">
                <a:avLst/>
              </a:prstGeom>
              <a:noFill/>
              <a:ln w="12700">
                <a:solidFill>
                  <a:srgbClr val="7D00FF"/>
                </a:solidFill>
                <a:round/>
                <a:headEnd/>
                <a:tailEnd/>
              </a:ln>
            </p:spPr>
            <p:txBody>
              <a:bodyPr wrap="none" anchor="ctr"/>
              <a:lstStyle/>
              <a:p>
                <a:endParaRPr lang="en-US"/>
              </a:p>
            </p:txBody>
          </p:sp>
          <p:sp>
            <p:nvSpPr>
              <p:cNvPr id="51498" name="Line 298"/>
              <p:cNvSpPr>
                <a:spLocks noChangeShapeType="1"/>
              </p:cNvSpPr>
              <p:nvPr/>
            </p:nvSpPr>
            <p:spPr bwMode="auto">
              <a:xfrm flipH="1" flipV="1">
                <a:off x="3177" y="3667"/>
                <a:ext cx="22" cy="16"/>
              </a:xfrm>
              <a:prstGeom prst="line">
                <a:avLst/>
              </a:prstGeom>
              <a:noFill/>
              <a:ln w="12700">
                <a:solidFill>
                  <a:srgbClr val="7D00FF"/>
                </a:solidFill>
                <a:round/>
                <a:headEnd/>
                <a:tailEnd/>
              </a:ln>
            </p:spPr>
            <p:txBody>
              <a:bodyPr wrap="none" anchor="ctr"/>
              <a:lstStyle/>
              <a:p>
                <a:endParaRPr lang="en-US"/>
              </a:p>
            </p:txBody>
          </p:sp>
          <p:sp>
            <p:nvSpPr>
              <p:cNvPr id="51499" name="Line 299"/>
              <p:cNvSpPr>
                <a:spLocks noChangeShapeType="1"/>
              </p:cNvSpPr>
              <p:nvPr/>
            </p:nvSpPr>
            <p:spPr bwMode="auto">
              <a:xfrm flipH="1" flipV="1">
                <a:off x="3161" y="3660"/>
                <a:ext cx="24" cy="15"/>
              </a:xfrm>
              <a:prstGeom prst="line">
                <a:avLst/>
              </a:prstGeom>
              <a:noFill/>
              <a:ln w="12700">
                <a:solidFill>
                  <a:srgbClr val="7D00FF"/>
                </a:solidFill>
                <a:round/>
                <a:headEnd/>
                <a:tailEnd/>
              </a:ln>
            </p:spPr>
            <p:txBody>
              <a:bodyPr wrap="none" anchor="ctr"/>
              <a:lstStyle/>
              <a:p>
                <a:endParaRPr lang="en-US"/>
              </a:p>
            </p:txBody>
          </p:sp>
          <p:sp>
            <p:nvSpPr>
              <p:cNvPr id="51500" name="Line 300"/>
              <p:cNvSpPr>
                <a:spLocks noChangeShapeType="1"/>
              </p:cNvSpPr>
              <p:nvPr/>
            </p:nvSpPr>
            <p:spPr bwMode="auto">
              <a:xfrm flipH="1" flipV="1">
                <a:off x="3141" y="3658"/>
                <a:ext cx="28" cy="10"/>
              </a:xfrm>
              <a:prstGeom prst="line">
                <a:avLst/>
              </a:prstGeom>
              <a:noFill/>
              <a:ln w="12700">
                <a:solidFill>
                  <a:srgbClr val="7D00FF"/>
                </a:solidFill>
                <a:round/>
                <a:headEnd/>
                <a:tailEnd/>
              </a:ln>
            </p:spPr>
            <p:txBody>
              <a:bodyPr wrap="none" anchor="ctr"/>
              <a:lstStyle/>
              <a:p>
                <a:endParaRPr lang="en-US"/>
              </a:p>
            </p:txBody>
          </p:sp>
          <p:sp>
            <p:nvSpPr>
              <p:cNvPr id="51501" name="Line 301"/>
              <p:cNvSpPr>
                <a:spLocks noChangeShapeType="1"/>
              </p:cNvSpPr>
              <p:nvPr/>
            </p:nvSpPr>
            <p:spPr bwMode="auto">
              <a:xfrm flipH="1">
                <a:off x="3123" y="3662"/>
                <a:ext cx="26" cy="2"/>
              </a:xfrm>
              <a:prstGeom prst="line">
                <a:avLst/>
              </a:prstGeom>
              <a:noFill/>
              <a:ln w="12700">
                <a:solidFill>
                  <a:srgbClr val="7D00FF"/>
                </a:solidFill>
                <a:round/>
                <a:headEnd/>
                <a:tailEnd/>
              </a:ln>
            </p:spPr>
            <p:txBody>
              <a:bodyPr wrap="none" anchor="ctr"/>
              <a:lstStyle/>
              <a:p>
                <a:endParaRPr lang="en-US"/>
              </a:p>
            </p:txBody>
          </p:sp>
          <p:sp>
            <p:nvSpPr>
              <p:cNvPr id="51502" name="Line 302"/>
              <p:cNvSpPr>
                <a:spLocks noChangeShapeType="1"/>
              </p:cNvSpPr>
              <p:nvPr/>
            </p:nvSpPr>
            <p:spPr bwMode="auto">
              <a:xfrm flipH="1">
                <a:off x="3108" y="3664"/>
                <a:ext cx="23" cy="7"/>
              </a:xfrm>
              <a:prstGeom prst="line">
                <a:avLst/>
              </a:prstGeom>
              <a:noFill/>
              <a:ln w="12700">
                <a:solidFill>
                  <a:srgbClr val="7D00FF"/>
                </a:solidFill>
                <a:round/>
                <a:headEnd/>
                <a:tailEnd/>
              </a:ln>
            </p:spPr>
            <p:txBody>
              <a:bodyPr wrap="none" anchor="ctr"/>
              <a:lstStyle/>
              <a:p>
                <a:endParaRPr lang="en-US"/>
              </a:p>
            </p:txBody>
          </p:sp>
          <p:sp>
            <p:nvSpPr>
              <p:cNvPr id="51503" name="Line 303"/>
              <p:cNvSpPr>
                <a:spLocks noChangeShapeType="1"/>
              </p:cNvSpPr>
              <p:nvPr/>
            </p:nvSpPr>
            <p:spPr bwMode="auto">
              <a:xfrm flipH="1" flipV="1">
                <a:off x="3090" y="3663"/>
                <a:ext cx="26" cy="12"/>
              </a:xfrm>
              <a:prstGeom prst="line">
                <a:avLst/>
              </a:prstGeom>
              <a:noFill/>
              <a:ln w="12700">
                <a:solidFill>
                  <a:srgbClr val="7D00FF"/>
                </a:solidFill>
                <a:round/>
                <a:headEnd/>
                <a:tailEnd/>
              </a:ln>
            </p:spPr>
            <p:txBody>
              <a:bodyPr wrap="none" anchor="ctr"/>
              <a:lstStyle/>
              <a:p>
                <a:endParaRPr lang="en-US"/>
              </a:p>
            </p:txBody>
          </p:sp>
          <p:sp>
            <p:nvSpPr>
              <p:cNvPr id="51504" name="Line 304"/>
              <p:cNvSpPr>
                <a:spLocks noChangeShapeType="1"/>
              </p:cNvSpPr>
              <p:nvPr/>
            </p:nvSpPr>
            <p:spPr bwMode="auto">
              <a:xfrm flipH="1">
                <a:off x="3073" y="3667"/>
                <a:ext cx="25" cy="0"/>
              </a:xfrm>
              <a:prstGeom prst="line">
                <a:avLst/>
              </a:prstGeom>
              <a:noFill/>
              <a:ln w="12700">
                <a:solidFill>
                  <a:srgbClr val="7D00FF"/>
                </a:solidFill>
                <a:round/>
                <a:headEnd/>
                <a:tailEnd/>
              </a:ln>
            </p:spPr>
            <p:txBody>
              <a:bodyPr wrap="none" anchor="ctr"/>
              <a:lstStyle/>
              <a:p>
                <a:endParaRPr lang="en-US"/>
              </a:p>
            </p:txBody>
          </p:sp>
          <p:sp>
            <p:nvSpPr>
              <p:cNvPr id="51505" name="Line 305"/>
              <p:cNvSpPr>
                <a:spLocks noChangeShapeType="1"/>
              </p:cNvSpPr>
              <p:nvPr/>
            </p:nvSpPr>
            <p:spPr bwMode="auto">
              <a:xfrm flipH="1" flipV="1">
                <a:off x="3062" y="3660"/>
                <a:ext cx="19" cy="11"/>
              </a:xfrm>
              <a:prstGeom prst="line">
                <a:avLst/>
              </a:prstGeom>
              <a:noFill/>
              <a:ln w="12700">
                <a:solidFill>
                  <a:srgbClr val="7D00FF"/>
                </a:solidFill>
                <a:round/>
                <a:headEnd/>
                <a:tailEnd/>
              </a:ln>
            </p:spPr>
            <p:txBody>
              <a:bodyPr wrap="none" anchor="ctr"/>
              <a:lstStyle/>
              <a:p>
                <a:endParaRPr lang="en-US"/>
              </a:p>
            </p:txBody>
          </p:sp>
          <p:sp>
            <p:nvSpPr>
              <p:cNvPr id="51506" name="Line 306"/>
              <p:cNvSpPr>
                <a:spLocks noChangeShapeType="1"/>
              </p:cNvSpPr>
              <p:nvPr/>
            </p:nvSpPr>
            <p:spPr bwMode="auto">
              <a:xfrm flipH="1">
                <a:off x="3041" y="3664"/>
                <a:ext cx="29" cy="7"/>
              </a:xfrm>
              <a:prstGeom prst="line">
                <a:avLst/>
              </a:prstGeom>
              <a:noFill/>
              <a:ln w="12700">
                <a:solidFill>
                  <a:srgbClr val="7D00FF"/>
                </a:solidFill>
                <a:round/>
                <a:headEnd/>
                <a:tailEnd/>
              </a:ln>
            </p:spPr>
            <p:txBody>
              <a:bodyPr wrap="none" anchor="ctr"/>
              <a:lstStyle/>
              <a:p>
                <a:endParaRPr lang="en-US"/>
              </a:p>
            </p:txBody>
          </p:sp>
          <p:sp>
            <p:nvSpPr>
              <p:cNvPr id="51507" name="Line 307"/>
              <p:cNvSpPr>
                <a:spLocks noChangeShapeType="1"/>
              </p:cNvSpPr>
              <p:nvPr/>
            </p:nvSpPr>
            <p:spPr bwMode="auto">
              <a:xfrm flipH="1" flipV="1">
                <a:off x="3027" y="3655"/>
                <a:ext cx="22" cy="20"/>
              </a:xfrm>
              <a:prstGeom prst="line">
                <a:avLst/>
              </a:prstGeom>
              <a:noFill/>
              <a:ln w="12700">
                <a:solidFill>
                  <a:srgbClr val="7D00FF"/>
                </a:solidFill>
                <a:round/>
                <a:headEnd/>
                <a:tailEnd/>
              </a:ln>
            </p:spPr>
            <p:txBody>
              <a:bodyPr wrap="none" anchor="ctr"/>
              <a:lstStyle/>
              <a:p>
                <a:endParaRPr lang="en-US"/>
              </a:p>
            </p:txBody>
          </p:sp>
          <p:sp>
            <p:nvSpPr>
              <p:cNvPr id="51508" name="Line 308"/>
              <p:cNvSpPr>
                <a:spLocks noChangeShapeType="1"/>
              </p:cNvSpPr>
              <p:nvPr/>
            </p:nvSpPr>
            <p:spPr bwMode="auto">
              <a:xfrm flipH="1">
                <a:off x="3012" y="3659"/>
                <a:ext cx="23" cy="3"/>
              </a:xfrm>
              <a:prstGeom prst="line">
                <a:avLst/>
              </a:prstGeom>
              <a:noFill/>
              <a:ln w="12700">
                <a:solidFill>
                  <a:srgbClr val="7D00FF"/>
                </a:solidFill>
                <a:round/>
                <a:headEnd/>
                <a:tailEnd/>
              </a:ln>
            </p:spPr>
            <p:txBody>
              <a:bodyPr wrap="none" anchor="ctr"/>
              <a:lstStyle/>
              <a:p>
                <a:endParaRPr lang="en-US"/>
              </a:p>
            </p:txBody>
          </p:sp>
          <p:sp>
            <p:nvSpPr>
              <p:cNvPr id="51509" name="Line 309"/>
              <p:cNvSpPr>
                <a:spLocks noChangeShapeType="1"/>
              </p:cNvSpPr>
              <p:nvPr/>
            </p:nvSpPr>
            <p:spPr bwMode="auto">
              <a:xfrm flipH="1">
                <a:off x="2995" y="3666"/>
                <a:ext cx="25" cy="0"/>
              </a:xfrm>
              <a:prstGeom prst="line">
                <a:avLst/>
              </a:prstGeom>
              <a:noFill/>
              <a:ln w="12700">
                <a:solidFill>
                  <a:srgbClr val="7D00FF"/>
                </a:solidFill>
                <a:round/>
                <a:headEnd/>
                <a:tailEnd/>
              </a:ln>
            </p:spPr>
            <p:txBody>
              <a:bodyPr wrap="none" anchor="ctr"/>
              <a:lstStyle/>
              <a:p>
                <a:endParaRPr lang="en-US"/>
              </a:p>
            </p:txBody>
          </p:sp>
          <p:sp>
            <p:nvSpPr>
              <p:cNvPr id="51510" name="Line 310"/>
              <p:cNvSpPr>
                <a:spLocks noChangeShapeType="1"/>
              </p:cNvSpPr>
              <p:nvPr/>
            </p:nvSpPr>
            <p:spPr bwMode="auto">
              <a:xfrm flipH="1">
                <a:off x="2978" y="3670"/>
                <a:ext cx="25" cy="1"/>
              </a:xfrm>
              <a:prstGeom prst="line">
                <a:avLst/>
              </a:prstGeom>
              <a:noFill/>
              <a:ln w="12700">
                <a:solidFill>
                  <a:srgbClr val="7D00FF"/>
                </a:solidFill>
                <a:round/>
                <a:headEnd/>
                <a:tailEnd/>
              </a:ln>
            </p:spPr>
            <p:txBody>
              <a:bodyPr wrap="none" anchor="ctr"/>
              <a:lstStyle/>
              <a:p>
                <a:endParaRPr lang="en-US"/>
              </a:p>
            </p:txBody>
          </p:sp>
          <p:sp>
            <p:nvSpPr>
              <p:cNvPr id="51511" name="Line 311"/>
              <p:cNvSpPr>
                <a:spLocks noChangeShapeType="1"/>
              </p:cNvSpPr>
              <p:nvPr/>
            </p:nvSpPr>
            <p:spPr bwMode="auto">
              <a:xfrm flipH="1" flipV="1">
                <a:off x="2961" y="3658"/>
                <a:ext cx="25" cy="17"/>
              </a:xfrm>
              <a:prstGeom prst="line">
                <a:avLst/>
              </a:prstGeom>
              <a:noFill/>
              <a:ln w="12700">
                <a:solidFill>
                  <a:srgbClr val="7D00FF"/>
                </a:solidFill>
                <a:round/>
                <a:headEnd/>
                <a:tailEnd/>
              </a:ln>
            </p:spPr>
            <p:txBody>
              <a:bodyPr wrap="none" anchor="ctr"/>
              <a:lstStyle/>
              <a:p>
                <a:endParaRPr lang="en-US"/>
              </a:p>
            </p:txBody>
          </p:sp>
          <p:sp>
            <p:nvSpPr>
              <p:cNvPr id="51512" name="Line 312"/>
              <p:cNvSpPr>
                <a:spLocks noChangeShapeType="1"/>
              </p:cNvSpPr>
              <p:nvPr/>
            </p:nvSpPr>
            <p:spPr bwMode="auto">
              <a:xfrm flipH="1">
                <a:off x="2945" y="3662"/>
                <a:ext cx="24" cy="5"/>
              </a:xfrm>
              <a:prstGeom prst="line">
                <a:avLst/>
              </a:prstGeom>
              <a:noFill/>
              <a:ln w="12700">
                <a:solidFill>
                  <a:srgbClr val="7D00FF"/>
                </a:solidFill>
                <a:round/>
                <a:headEnd/>
                <a:tailEnd/>
              </a:ln>
            </p:spPr>
            <p:txBody>
              <a:bodyPr wrap="none" anchor="ctr"/>
              <a:lstStyle/>
              <a:p>
                <a:endParaRPr lang="en-US"/>
              </a:p>
            </p:txBody>
          </p:sp>
          <p:sp>
            <p:nvSpPr>
              <p:cNvPr id="51513" name="Line 313"/>
              <p:cNvSpPr>
                <a:spLocks noChangeShapeType="1"/>
              </p:cNvSpPr>
              <p:nvPr/>
            </p:nvSpPr>
            <p:spPr bwMode="auto">
              <a:xfrm flipH="1">
                <a:off x="2930" y="3667"/>
                <a:ext cx="23" cy="4"/>
              </a:xfrm>
              <a:prstGeom prst="line">
                <a:avLst/>
              </a:prstGeom>
              <a:noFill/>
              <a:ln w="12700">
                <a:solidFill>
                  <a:srgbClr val="7D00FF"/>
                </a:solidFill>
                <a:round/>
                <a:headEnd/>
                <a:tailEnd/>
              </a:ln>
            </p:spPr>
            <p:txBody>
              <a:bodyPr wrap="none" anchor="ctr"/>
              <a:lstStyle/>
              <a:p>
                <a:endParaRPr lang="en-US"/>
              </a:p>
            </p:txBody>
          </p:sp>
          <p:sp>
            <p:nvSpPr>
              <p:cNvPr id="51514" name="Line 314"/>
              <p:cNvSpPr>
                <a:spLocks noChangeShapeType="1"/>
              </p:cNvSpPr>
              <p:nvPr/>
            </p:nvSpPr>
            <p:spPr bwMode="auto">
              <a:xfrm flipH="1">
                <a:off x="2912" y="3671"/>
                <a:ext cx="26" cy="3"/>
              </a:xfrm>
              <a:prstGeom prst="line">
                <a:avLst/>
              </a:prstGeom>
              <a:noFill/>
              <a:ln w="12700">
                <a:solidFill>
                  <a:srgbClr val="7D00FF"/>
                </a:solidFill>
                <a:round/>
                <a:headEnd/>
                <a:tailEnd/>
              </a:ln>
            </p:spPr>
            <p:txBody>
              <a:bodyPr wrap="none" anchor="ctr"/>
              <a:lstStyle/>
              <a:p>
                <a:endParaRPr lang="en-US"/>
              </a:p>
            </p:txBody>
          </p:sp>
          <p:sp>
            <p:nvSpPr>
              <p:cNvPr id="51515" name="Line 315"/>
              <p:cNvSpPr>
                <a:spLocks noChangeShapeType="1"/>
              </p:cNvSpPr>
              <p:nvPr/>
            </p:nvSpPr>
            <p:spPr bwMode="auto">
              <a:xfrm flipH="1" flipV="1">
                <a:off x="2896" y="3667"/>
                <a:ext cx="24" cy="11"/>
              </a:xfrm>
              <a:prstGeom prst="line">
                <a:avLst/>
              </a:prstGeom>
              <a:noFill/>
              <a:ln w="12700">
                <a:solidFill>
                  <a:srgbClr val="7D00FF"/>
                </a:solidFill>
                <a:round/>
                <a:headEnd/>
                <a:tailEnd/>
              </a:ln>
            </p:spPr>
            <p:txBody>
              <a:bodyPr wrap="none" anchor="ctr"/>
              <a:lstStyle/>
              <a:p>
                <a:endParaRPr lang="en-US"/>
              </a:p>
            </p:txBody>
          </p:sp>
          <p:sp>
            <p:nvSpPr>
              <p:cNvPr id="51516" name="Line 316"/>
              <p:cNvSpPr>
                <a:spLocks noChangeShapeType="1"/>
              </p:cNvSpPr>
              <p:nvPr/>
            </p:nvSpPr>
            <p:spPr bwMode="auto">
              <a:xfrm flipH="1" flipV="1">
                <a:off x="2880" y="3666"/>
                <a:ext cx="24" cy="9"/>
              </a:xfrm>
              <a:prstGeom prst="line">
                <a:avLst/>
              </a:prstGeom>
              <a:noFill/>
              <a:ln w="12700">
                <a:solidFill>
                  <a:srgbClr val="7D00FF"/>
                </a:solidFill>
                <a:round/>
                <a:headEnd/>
                <a:tailEnd/>
              </a:ln>
            </p:spPr>
            <p:txBody>
              <a:bodyPr wrap="none" anchor="ctr"/>
              <a:lstStyle/>
              <a:p>
                <a:endParaRPr lang="en-US"/>
              </a:p>
            </p:txBody>
          </p:sp>
          <p:sp>
            <p:nvSpPr>
              <p:cNvPr id="51517" name="Line 317"/>
              <p:cNvSpPr>
                <a:spLocks noChangeShapeType="1"/>
              </p:cNvSpPr>
              <p:nvPr/>
            </p:nvSpPr>
            <p:spPr bwMode="auto">
              <a:xfrm flipH="1">
                <a:off x="2865" y="3670"/>
                <a:ext cx="23" cy="5"/>
              </a:xfrm>
              <a:prstGeom prst="line">
                <a:avLst/>
              </a:prstGeom>
              <a:noFill/>
              <a:ln w="12700">
                <a:solidFill>
                  <a:srgbClr val="7D00FF"/>
                </a:solidFill>
                <a:round/>
                <a:headEnd/>
                <a:tailEnd/>
              </a:ln>
            </p:spPr>
            <p:txBody>
              <a:bodyPr wrap="none" anchor="ctr"/>
              <a:lstStyle/>
              <a:p>
                <a:endParaRPr lang="en-US"/>
              </a:p>
            </p:txBody>
          </p:sp>
          <p:sp>
            <p:nvSpPr>
              <p:cNvPr id="51518" name="Line 318"/>
              <p:cNvSpPr>
                <a:spLocks noChangeShapeType="1"/>
              </p:cNvSpPr>
              <p:nvPr/>
            </p:nvSpPr>
            <p:spPr bwMode="auto">
              <a:xfrm flipH="1" flipV="1">
                <a:off x="2847" y="3666"/>
                <a:ext cx="26" cy="13"/>
              </a:xfrm>
              <a:prstGeom prst="line">
                <a:avLst/>
              </a:prstGeom>
              <a:noFill/>
              <a:ln w="12700">
                <a:solidFill>
                  <a:srgbClr val="7D00FF"/>
                </a:solidFill>
                <a:round/>
                <a:headEnd/>
                <a:tailEnd/>
              </a:ln>
            </p:spPr>
            <p:txBody>
              <a:bodyPr wrap="none" anchor="ctr"/>
              <a:lstStyle/>
              <a:p>
                <a:endParaRPr lang="en-US"/>
              </a:p>
            </p:txBody>
          </p:sp>
          <p:sp>
            <p:nvSpPr>
              <p:cNvPr id="51519" name="Line 319"/>
              <p:cNvSpPr>
                <a:spLocks noChangeShapeType="1"/>
              </p:cNvSpPr>
              <p:nvPr/>
            </p:nvSpPr>
            <p:spPr bwMode="auto">
              <a:xfrm flipH="1" flipV="1">
                <a:off x="2831" y="3663"/>
                <a:ext cx="24" cy="11"/>
              </a:xfrm>
              <a:prstGeom prst="line">
                <a:avLst/>
              </a:prstGeom>
              <a:noFill/>
              <a:ln w="12700">
                <a:solidFill>
                  <a:srgbClr val="7D00FF"/>
                </a:solidFill>
                <a:round/>
                <a:headEnd/>
                <a:tailEnd/>
              </a:ln>
            </p:spPr>
            <p:txBody>
              <a:bodyPr wrap="none" anchor="ctr"/>
              <a:lstStyle/>
              <a:p>
                <a:endParaRPr lang="en-US"/>
              </a:p>
            </p:txBody>
          </p:sp>
          <p:sp>
            <p:nvSpPr>
              <p:cNvPr id="51520" name="Line 320"/>
              <p:cNvSpPr>
                <a:spLocks noChangeShapeType="1"/>
              </p:cNvSpPr>
              <p:nvPr/>
            </p:nvSpPr>
            <p:spPr bwMode="auto">
              <a:xfrm flipH="1" flipV="1">
                <a:off x="2815" y="3660"/>
                <a:ext cx="24" cy="11"/>
              </a:xfrm>
              <a:prstGeom prst="line">
                <a:avLst/>
              </a:prstGeom>
              <a:noFill/>
              <a:ln w="12700">
                <a:solidFill>
                  <a:srgbClr val="7D00FF"/>
                </a:solidFill>
                <a:round/>
                <a:headEnd/>
                <a:tailEnd/>
              </a:ln>
            </p:spPr>
            <p:txBody>
              <a:bodyPr wrap="none" anchor="ctr"/>
              <a:lstStyle/>
              <a:p>
                <a:endParaRPr lang="en-US"/>
              </a:p>
            </p:txBody>
          </p:sp>
          <p:sp>
            <p:nvSpPr>
              <p:cNvPr id="51521" name="Line 321"/>
              <p:cNvSpPr>
                <a:spLocks noChangeShapeType="1"/>
              </p:cNvSpPr>
              <p:nvPr/>
            </p:nvSpPr>
            <p:spPr bwMode="auto">
              <a:xfrm flipH="1" flipV="1">
                <a:off x="2800" y="3658"/>
                <a:ext cx="23" cy="10"/>
              </a:xfrm>
              <a:prstGeom prst="line">
                <a:avLst/>
              </a:prstGeom>
              <a:noFill/>
              <a:ln w="12700">
                <a:solidFill>
                  <a:srgbClr val="7D00FF"/>
                </a:solidFill>
                <a:round/>
                <a:headEnd/>
                <a:tailEnd/>
              </a:ln>
            </p:spPr>
            <p:txBody>
              <a:bodyPr wrap="none" anchor="ctr"/>
              <a:lstStyle/>
              <a:p>
                <a:endParaRPr lang="en-US"/>
              </a:p>
            </p:txBody>
          </p:sp>
          <p:sp>
            <p:nvSpPr>
              <p:cNvPr id="51522" name="Line 322"/>
              <p:cNvSpPr>
                <a:spLocks noChangeShapeType="1"/>
              </p:cNvSpPr>
              <p:nvPr/>
            </p:nvSpPr>
            <p:spPr bwMode="auto">
              <a:xfrm flipH="1">
                <a:off x="2780" y="3666"/>
                <a:ext cx="28" cy="1"/>
              </a:xfrm>
              <a:prstGeom prst="line">
                <a:avLst/>
              </a:prstGeom>
              <a:noFill/>
              <a:ln w="12700">
                <a:solidFill>
                  <a:srgbClr val="7D00FF"/>
                </a:solidFill>
                <a:round/>
                <a:headEnd/>
                <a:tailEnd/>
              </a:ln>
            </p:spPr>
            <p:txBody>
              <a:bodyPr wrap="none" anchor="ctr"/>
              <a:lstStyle/>
              <a:p>
                <a:endParaRPr lang="en-US"/>
              </a:p>
            </p:txBody>
          </p:sp>
          <p:sp>
            <p:nvSpPr>
              <p:cNvPr id="51523" name="Line 323"/>
              <p:cNvSpPr>
                <a:spLocks noChangeShapeType="1"/>
              </p:cNvSpPr>
              <p:nvPr/>
            </p:nvSpPr>
            <p:spPr bwMode="auto">
              <a:xfrm flipH="1">
                <a:off x="2625" y="3671"/>
                <a:ext cx="163" cy="0"/>
              </a:xfrm>
              <a:prstGeom prst="line">
                <a:avLst/>
              </a:prstGeom>
              <a:noFill/>
              <a:ln w="12700">
                <a:solidFill>
                  <a:srgbClr val="7D00FF"/>
                </a:solidFill>
                <a:round/>
                <a:headEnd/>
                <a:tailEnd/>
              </a:ln>
            </p:spPr>
            <p:txBody>
              <a:bodyPr wrap="none" anchor="ctr"/>
              <a:lstStyle/>
              <a:p>
                <a:endParaRPr lang="en-US"/>
              </a:p>
            </p:txBody>
          </p:sp>
          <p:sp>
            <p:nvSpPr>
              <p:cNvPr id="51524" name="Line 324"/>
              <p:cNvSpPr>
                <a:spLocks noChangeShapeType="1"/>
              </p:cNvSpPr>
              <p:nvPr/>
            </p:nvSpPr>
            <p:spPr bwMode="auto">
              <a:xfrm flipH="1" flipV="1">
                <a:off x="2582" y="3660"/>
                <a:ext cx="51" cy="15"/>
              </a:xfrm>
              <a:prstGeom prst="line">
                <a:avLst/>
              </a:prstGeom>
              <a:noFill/>
              <a:ln w="12700">
                <a:solidFill>
                  <a:srgbClr val="7D00FF"/>
                </a:solidFill>
                <a:round/>
                <a:headEnd/>
                <a:tailEnd/>
              </a:ln>
            </p:spPr>
            <p:txBody>
              <a:bodyPr wrap="none" anchor="ctr"/>
              <a:lstStyle/>
              <a:p>
                <a:endParaRPr lang="en-US"/>
              </a:p>
            </p:txBody>
          </p:sp>
          <p:sp>
            <p:nvSpPr>
              <p:cNvPr id="51525" name="Line 325"/>
              <p:cNvSpPr>
                <a:spLocks noChangeShapeType="1"/>
              </p:cNvSpPr>
              <p:nvPr/>
            </p:nvSpPr>
            <p:spPr bwMode="auto">
              <a:xfrm flipH="1" flipV="1">
                <a:off x="2542" y="3655"/>
                <a:ext cx="48" cy="13"/>
              </a:xfrm>
              <a:prstGeom prst="line">
                <a:avLst/>
              </a:prstGeom>
              <a:noFill/>
              <a:ln w="12700">
                <a:solidFill>
                  <a:srgbClr val="7D00FF"/>
                </a:solidFill>
                <a:round/>
                <a:headEnd/>
                <a:tailEnd/>
              </a:ln>
            </p:spPr>
            <p:txBody>
              <a:bodyPr wrap="none" anchor="ctr"/>
              <a:lstStyle/>
              <a:p>
                <a:endParaRPr lang="en-US"/>
              </a:p>
            </p:txBody>
          </p:sp>
          <p:sp>
            <p:nvSpPr>
              <p:cNvPr id="51526" name="Line 326"/>
              <p:cNvSpPr>
                <a:spLocks noChangeShapeType="1"/>
              </p:cNvSpPr>
              <p:nvPr/>
            </p:nvSpPr>
            <p:spPr bwMode="auto">
              <a:xfrm flipH="1">
                <a:off x="2501" y="3663"/>
                <a:ext cx="49" cy="8"/>
              </a:xfrm>
              <a:prstGeom prst="line">
                <a:avLst/>
              </a:prstGeom>
              <a:noFill/>
              <a:ln w="12700">
                <a:solidFill>
                  <a:srgbClr val="7D00FF"/>
                </a:solidFill>
                <a:round/>
                <a:headEnd/>
                <a:tailEnd/>
              </a:ln>
            </p:spPr>
            <p:txBody>
              <a:bodyPr wrap="none" anchor="ctr"/>
              <a:lstStyle/>
              <a:p>
                <a:endParaRPr lang="en-US"/>
              </a:p>
            </p:txBody>
          </p:sp>
          <p:sp>
            <p:nvSpPr>
              <p:cNvPr id="51527" name="Line 327"/>
              <p:cNvSpPr>
                <a:spLocks noChangeShapeType="1"/>
              </p:cNvSpPr>
              <p:nvPr/>
            </p:nvSpPr>
            <p:spPr bwMode="auto">
              <a:xfrm flipH="1" flipV="1">
                <a:off x="2460" y="3655"/>
                <a:ext cx="49" cy="24"/>
              </a:xfrm>
              <a:prstGeom prst="line">
                <a:avLst/>
              </a:prstGeom>
              <a:noFill/>
              <a:ln w="12700">
                <a:solidFill>
                  <a:srgbClr val="7D00FF"/>
                </a:solidFill>
                <a:round/>
                <a:headEnd/>
                <a:tailEnd/>
              </a:ln>
            </p:spPr>
            <p:txBody>
              <a:bodyPr wrap="none" anchor="ctr"/>
              <a:lstStyle/>
              <a:p>
                <a:endParaRPr lang="en-US"/>
              </a:p>
            </p:txBody>
          </p:sp>
          <p:sp>
            <p:nvSpPr>
              <p:cNvPr id="51528" name="Line 328"/>
              <p:cNvSpPr>
                <a:spLocks noChangeShapeType="1"/>
              </p:cNvSpPr>
              <p:nvPr/>
            </p:nvSpPr>
            <p:spPr bwMode="auto">
              <a:xfrm flipH="1">
                <a:off x="2847" y="3670"/>
                <a:ext cx="26" cy="0"/>
              </a:xfrm>
              <a:prstGeom prst="line">
                <a:avLst/>
              </a:prstGeom>
              <a:noFill/>
              <a:ln w="12700">
                <a:solidFill>
                  <a:srgbClr val="FF7D00"/>
                </a:solidFill>
                <a:round/>
                <a:headEnd/>
                <a:tailEnd/>
              </a:ln>
            </p:spPr>
            <p:txBody>
              <a:bodyPr wrap="none" anchor="ctr"/>
              <a:lstStyle/>
              <a:p>
                <a:endParaRPr lang="en-US"/>
              </a:p>
            </p:txBody>
          </p:sp>
          <p:sp>
            <p:nvSpPr>
              <p:cNvPr id="51529" name="Line 329"/>
              <p:cNvSpPr>
                <a:spLocks noChangeShapeType="1"/>
              </p:cNvSpPr>
              <p:nvPr/>
            </p:nvSpPr>
            <p:spPr bwMode="auto">
              <a:xfrm flipH="1">
                <a:off x="4161" y="2989"/>
                <a:ext cx="25" cy="18"/>
              </a:xfrm>
              <a:prstGeom prst="line">
                <a:avLst/>
              </a:prstGeom>
              <a:noFill/>
              <a:ln w="12700">
                <a:solidFill>
                  <a:srgbClr val="007DFF"/>
                </a:solidFill>
                <a:round/>
                <a:headEnd/>
                <a:tailEnd/>
              </a:ln>
            </p:spPr>
            <p:txBody>
              <a:bodyPr wrap="none" anchor="ctr"/>
              <a:lstStyle/>
              <a:p>
                <a:endParaRPr lang="en-US"/>
              </a:p>
            </p:txBody>
          </p:sp>
          <p:sp>
            <p:nvSpPr>
              <p:cNvPr id="51530" name="Line 330"/>
              <p:cNvSpPr>
                <a:spLocks noChangeShapeType="1"/>
              </p:cNvSpPr>
              <p:nvPr/>
            </p:nvSpPr>
            <p:spPr bwMode="auto">
              <a:xfrm flipH="1" flipV="1">
                <a:off x="4145" y="3003"/>
                <a:ext cx="24" cy="12"/>
              </a:xfrm>
              <a:prstGeom prst="line">
                <a:avLst/>
              </a:prstGeom>
              <a:noFill/>
              <a:ln w="12700">
                <a:solidFill>
                  <a:srgbClr val="007DFF"/>
                </a:solidFill>
                <a:round/>
                <a:headEnd/>
                <a:tailEnd/>
              </a:ln>
            </p:spPr>
            <p:txBody>
              <a:bodyPr wrap="none" anchor="ctr"/>
              <a:lstStyle/>
              <a:p>
                <a:endParaRPr lang="en-US"/>
              </a:p>
            </p:txBody>
          </p:sp>
          <p:sp>
            <p:nvSpPr>
              <p:cNvPr id="51531" name="Line 331"/>
              <p:cNvSpPr>
                <a:spLocks noChangeShapeType="1"/>
              </p:cNvSpPr>
              <p:nvPr/>
            </p:nvSpPr>
            <p:spPr bwMode="auto">
              <a:xfrm flipH="1" flipV="1">
                <a:off x="4128" y="2992"/>
                <a:ext cx="25" cy="19"/>
              </a:xfrm>
              <a:prstGeom prst="line">
                <a:avLst/>
              </a:prstGeom>
              <a:noFill/>
              <a:ln w="12700">
                <a:solidFill>
                  <a:srgbClr val="007DFF"/>
                </a:solidFill>
                <a:round/>
                <a:headEnd/>
                <a:tailEnd/>
              </a:ln>
            </p:spPr>
            <p:txBody>
              <a:bodyPr wrap="none" anchor="ctr"/>
              <a:lstStyle/>
              <a:p>
                <a:endParaRPr lang="en-US"/>
              </a:p>
            </p:txBody>
          </p:sp>
          <p:sp>
            <p:nvSpPr>
              <p:cNvPr id="51532" name="Line 332"/>
              <p:cNvSpPr>
                <a:spLocks noChangeShapeType="1"/>
              </p:cNvSpPr>
              <p:nvPr/>
            </p:nvSpPr>
            <p:spPr bwMode="auto">
              <a:xfrm flipH="1" flipV="1">
                <a:off x="4111" y="2953"/>
                <a:ext cx="25" cy="47"/>
              </a:xfrm>
              <a:prstGeom prst="line">
                <a:avLst/>
              </a:prstGeom>
              <a:noFill/>
              <a:ln w="12700">
                <a:solidFill>
                  <a:srgbClr val="007DFF"/>
                </a:solidFill>
                <a:round/>
                <a:headEnd/>
                <a:tailEnd/>
              </a:ln>
            </p:spPr>
            <p:txBody>
              <a:bodyPr wrap="none" anchor="ctr"/>
              <a:lstStyle/>
              <a:p>
                <a:endParaRPr lang="en-US"/>
              </a:p>
            </p:txBody>
          </p:sp>
          <p:sp>
            <p:nvSpPr>
              <p:cNvPr id="51533" name="Line 333"/>
              <p:cNvSpPr>
                <a:spLocks noChangeShapeType="1"/>
              </p:cNvSpPr>
              <p:nvPr/>
            </p:nvSpPr>
            <p:spPr bwMode="auto">
              <a:xfrm flipH="1">
                <a:off x="4093" y="2961"/>
                <a:ext cx="26" cy="49"/>
              </a:xfrm>
              <a:prstGeom prst="line">
                <a:avLst/>
              </a:prstGeom>
              <a:noFill/>
              <a:ln w="12700">
                <a:solidFill>
                  <a:srgbClr val="007DFF"/>
                </a:solidFill>
                <a:round/>
                <a:headEnd/>
                <a:tailEnd/>
              </a:ln>
            </p:spPr>
            <p:txBody>
              <a:bodyPr wrap="none" anchor="ctr"/>
              <a:lstStyle/>
              <a:p>
                <a:endParaRPr lang="en-US"/>
              </a:p>
            </p:txBody>
          </p:sp>
          <p:sp>
            <p:nvSpPr>
              <p:cNvPr id="51534" name="Line 334"/>
              <p:cNvSpPr>
                <a:spLocks noChangeShapeType="1"/>
              </p:cNvSpPr>
              <p:nvPr/>
            </p:nvSpPr>
            <p:spPr bwMode="auto">
              <a:xfrm flipH="1" flipV="1">
                <a:off x="4080" y="2970"/>
                <a:ext cx="21" cy="48"/>
              </a:xfrm>
              <a:prstGeom prst="line">
                <a:avLst/>
              </a:prstGeom>
              <a:noFill/>
              <a:ln w="12700">
                <a:solidFill>
                  <a:srgbClr val="007DFF"/>
                </a:solidFill>
                <a:round/>
                <a:headEnd/>
                <a:tailEnd/>
              </a:ln>
            </p:spPr>
            <p:txBody>
              <a:bodyPr wrap="none" anchor="ctr"/>
              <a:lstStyle/>
              <a:p>
                <a:endParaRPr lang="en-US"/>
              </a:p>
            </p:txBody>
          </p:sp>
          <p:sp>
            <p:nvSpPr>
              <p:cNvPr id="51535" name="Line 335"/>
              <p:cNvSpPr>
                <a:spLocks noChangeShapeType="1"/>
              </p:cNvSpPr>
              <p:nvPr/>
            </p:nvSpPr>
            <p:spPr bwMode="auto">
              <a:xfrm flipH="1">
                <a:off x="4062" y="2978"/>
                <a:ext cx="26" cy="20"/>
              </a:xfrm>
              <a:prstGeom prst="line">
                <a:avLst/>
              </a:prstGeom>
              <a:noFill/>
              <a:ln w="12700">
                <a:solidFill>
                  <a:srgbClr val="007DFF"/>
                </a:solidFill>
                <a:round/>
                <a:headEnd/>
                <a:tailEnd/>
              </a:ln>
            </p:spPr>
            <p:txBody>
              <a:bodyPr wrap="none" anchor="ctr"/>
              <a:lstStyle/>
              <a:p>
                <a:endParaRPr lang="en-US"/>
              </a:p>
            </p:txBody>
          </p:sp>
          <p:sp>
            <p:nvSpPr>
              <p:cNvPr id="51536" name="Line 336"/>
              <p:cNvSpPr>
                <a:spLocks noChangeShapeType="1"/>
              </p:cNvSpPr>
              <p:nvPr/>
            </p:nvSpPr>
            <p:spPr bwMode="auto">
              <a:xfrm flipH="1" flipV="1">
                <a:off x="4046" y="2982"/>
                <a:ext cx="24" cy="24"/>
              </a:xfrm>
              <a:prstGeom prst="line">
                <a:avLst/>
              </a:prstGeom>
              <a:noFill/>
              <a:ln w="12700">
                <a:solidFill>
                  <a:srgbClr val="007DFF"/>
                </a:solidFill>
                <a:round/>
                <a:headEnd/>
                <a:tailEnd/>
              </a:ln>
            </p:spPr>
            <p:txBody>
              <a:bodyPr wrap="none" anchor="ctr"/>
              <a:lstStyle/>
              <a:p>
                <a:endParaRPr lang="en-US"/>
              </a:p>
            </p:txBody>
          </p:sp>
          <p:sp>
            <p:nvSpPr>
              <p:cNvPr id="51537" name="Line 337"/>
              <p:cNvSpPr>
                <a:spLocks noChangeShapeType="1"/>
              </p:cNvSpPr>
              <p:nvPr/>
            </p:nvSpPr>
            <p:spPr bwMode="auto">
              <a:xfrm flipH="1" flipV="1">
                <a:off x="4031" y="2981"/>
                <a:ext cx="23" cy="9"/>
              </a:xfrm>
              <a:prstGeom prst="line">
                <a:avLst/>
              </a:prstGeom>
              <a:noFill/>
              <a:ln w="12700">
                <a:solidFill>
                  <a:srgbClr val="007DFF"/>
                </a:solidFill>
                <a:round/>
                <a:headEnd/>
                <a:tailEnd/>
              </a:ln>
            </p:spPr>
            <p:txBody>
              <a:bodyPr wrap="none" anchor="ctr"/>
              <a:lstStyle/>
              <a:p>
                <a:endParaRPr lang="en-US"/>
              </a:p>
            </p:txBody>
          </p:sp>
          <p:sp>
            <p:nvSpPr>
              <p:cNvPr id="51538" name="Line 338"/>
              <p:cNvSpPr>
                <a:spLocks noChangeShapeType="1"/>
              </p:cNvSpPr>
              <p:nvPr/>
            </p:nvSpPr>
            <p:spPr bwMode="auto">
              <a:xfrm flipH="1">
                <a:off x="4013" y="2989"/>
                <a:ext cx="26" cy="14"/>
              </a:xfrm>
              <a:prstGeom prst="line">
                <a:avLst/>
              </a:prstGeom>
              <a:noFill/>
              <a:ln w="12700">
                <a:solidFill>
                  <a:srgbClr val="007DFF"/>
                </a:solidFill>
                <a:round/>
                <a:headEnd/>
                <a:tailEnd/>
              </a:ln>
            </p:spPr>
            <p:txBody>
              <a:bodyPr wrap="none" anchor="ctr"/>
              <a:lstStyle/>
              <a:p>
                <a:endParaRPr lang="en-US"/>
              </a:p>
            </p:txBody>
          </p:sp>
          <p:sp>
            <p:nvSpPr>
              <p:cNvPr id="51539" name="Line 339"/>
              <p:cNvSpPr>
                <a:spLocks noChangeShapeType="1"/>
              </p:cNvSpPr>
              <p:nvPr/>
            </p:nvSpPr>
            <p:spPr bwMode="auto">
              <a:xfrm flipH="1" flipV="1">
                <a:off x="3997" y="2981"/>
                <a:ext cx="24" cy="30"/>
              </a:xfrm>
              <a:prstGeom prst="line">
                <a:avLst/>
              </a:prstGeom>
              <a:noFill/>
              <a:ln w="12700">
                <a:solidFill>
                  <a:srgbClr val="007DFF"/>
                </a:solidFill>
                <a:round/>
                <a:headEnd/>
                <a:tailEnd/>
              </a:ln>
            </p:spPr>
            <p:txBody>
              <a:bodyPr wrap="none" anchor="ctr"/>
              <a:lstStyle/>
              <a:p>
                <a:endParaRPr lang="en-US"/>
              </a:p>
            </p:txBody>
          </p:sp>
          <p:sp>
            <p:nvSpPr>
              <p:cNvPr id="51540" name="Line 340"/>
              <p:cNvSpPr>
                <a:spLocks noChangeShapeType="1"/>
              </p:cNvSpPr>
              <p:nvPr/>
            </p:nvSpPr>
            <p:spPr bwMode="auto">
              <a:xfrm flipH="1">
                <a:off x="3981" y="2989"/>
                <a:ext cx="24" cy="21"/>
              </a:xfrm>
              <a:prstGeom prst="line">
                <a:avLst/>
              </a:prstGeom>
              <a:noFill/>
              <a:ln w="12700">
                <a:solidFill>
                  <a:srgbClr val="007DFF"/>
                </a:solidFill>
                <a:round/>
                <a:headEnd/>
                <a:tailEnd/>
              </a:ln>
            </p:spPr>
            <p:txBody>
              <a:bodyPr wrap="none" anchor="ctr"/>
              <a:lstStyle/>
              <a:p>
                <a:endParaRPr lang="en-US"/>
              </a:p>
            </p:txBody>
          </p:sp>
          <p:sp>
            <p:nvSpPr>
              <p:cNvPr id="51541" name="Line 341"/>
              <p:cNvSpPr>
                <a:spLocks noChangeShapeType="1"/>
              </p:cNvSpPr>
              <p:nvPr/>
            </p:nvSpPr>
            <p:spPr bwMode="auto">
              <a:xfrm flipH="1" flipV="1">
                <a:off x="3962" y="2998"/>
                <a:ext cx="27" cy="20"/>
              </a:xfrm>
              <a:prstGeom prst="line">
                <a:avLst/>
              </a:prstGeom>
              <a:noFill/>
              <a:ln w="12700">
                <a:solidFill>
                  <a:srgbClr val="007DFF"/>
                </a:solidFill>
                <a:round/>
                <a:headEnd/>
                <a:tailEnd/>
              </a:ln>
            </p:spPr>
            <p:txBody>
              <a:bodyPr wrap="none" anchor="ctr"/>
              <a:lstStyle/>
              <a:p>
                <a:endParaRPr lang="en-US"/>
              </a:p>
            </p:txBody>
          </p:sp>
          <p:sp>
            <p:nvSpPr>
              <p:cNvPr id="51542" name="Line 342"/>
              <p:cNvSpPr>
                <a:spLocks noChangeShapeType="1"/>
              </p:cNvSpPr>
              <p:nvPr/>
            </p:nvSpPr>
            <p:spPr bwMode="auto">
              <a:xfrm flipH="1">
                <a:off x="3948" y="3002"/>
                <a:ext cx="22" cy="2"/>
              </a:xfrm>
              <a:prstGeom prst="line">
                <a:avLst/>
              </a:prstGeom>
              <a:noFill/>
              <a:ln w="12700">
                <a:solidFill>
                  <a:srgbClr val="007DFF"/>
                </a:solidFill>
                <a:round/>
                <a:headEnd/>
                <a:tailEnd/>
              </a:ln>
            </p:spPr>
            <p:txBody>
              <a:bodyPr wrap="none" anchor="ctr"/>
              <a:lstStyle/>
              <a:p>
                <a:endParaRPr lang="en-US"/>
              </a:p>
            </p:txBody>
          </p:sp>
          <p:sp>
            <p:nvSpPr>
              <p:cNvPr id="51543" name="Line 343"/>
              <p:cNvSpPr>
                <a:spLocks noChangeShapeType="1"/>
              </p:cNvSpPr>
              <p:nvPr/>
            </p:nvSpPr>
            <p:spPr bwMode="auto">
              <a:xfrm flipH="1">
                <a:off x="3932" y="3008"/>
                <a:ext cx="24" cy="9"/>
              </a:xfrm>
              <a:prstGeom prst="line">
                <a:avLst/>
              </a:prstGeom>
              <a:noFill/>
              <a:ln w="12700">
                <a:solidFill>
                  <a:srgbClr val="007DFF"/>
                </a:solidFill>
                <a:round/>
                <a:headEnd/>
                <a:tailEnd/>
              </a:ln>
            </p:spPr>
            <p:txBody>
              <a:bodyPr wrap="none" anchor="ctr"/>
              <a:lstStyle/>
              <a:p>
                <a:endParaRPr lang="en-US"/>
              </a:p>
            </p:txBody>
          </p:sp>
          <p:sp>
            <p:nvSpPr>
              <p:cNvPr id="51544" name="Line 344"/>
              <p:cNvSpPr>
                <a:spLocks noChangeShapeType="1"/>
              </p:cNvSpPr>
              <p:nvPr/>
            </p:nvSpPr>
            <p:spPr bwMode="auto">
              <a:xfrm flipH="1" flipV="1">
                <a:off x="3915" y="3013"/>
                <a:ext cx="25" cy="12"/>
              </a:xfrm>
              <a:prstGeom prst="line">
                <a:avLst/>
              </a:prstGeom>
              <a:noFill/>
              <a:ln w="12700">
                <a:solidFill>
                  <a:srgbClr val="007DFF"/>
                </a:solidFill>
                <a:round/>
                <a:headEnd/>
                <a:tailEnd/>
              </a:ln>
            </p:spPr>
            <p:txBody>
              <a:bodyPr wrap="none" anchor="ctr"/>
              <a:lstStyle/>
              <a:p>
                <a:endParaRPr lang="en-US"/>
              </a:p>
            </p:txBody>
          </p:sp>
          <p:sp>
            <p:nvSpPr>
              <p:cNvPr id="51545" name="Line 345"/>
              <p:cNvSpPr>
                <a:spLocks noChangeShapeType="1"/>
              </p:cNvSpPr>
              <p:nvPr/>
            </p:nvSpPr>
            <p:spPr bwMode="auto">
              <a:xfrm flipH="1" flipV="1">
                <a:off x="3897" y="3007"/>
                <a:ext cx="26" cy="14"/>
              </a:xfrm>
              <a:prstGeom prst="line">
                <a:avLst/>
              </a:prstGeom>
              <a:noFill/>
              <a:ln w="12700">
                <a:solidFill>
                  <a:srgbClr val="007DFF"/>
                </a:solidFill>
                <a:round/>
                <a:headEnd/>
                <a:tailEnd/>
              </a:ln>
            </p:spPr>
            <p:txBody>
              <a:bodyPr wrap="none" anchor="ctr"/>
              <a:lstStyle/>
              <a:p>
                <a:endParaRPr lang="en-US"/>
              </a:p>
            </p:txBody>
          </p:sp>
          <p:sp>
            <p:nvSpPr>
              <p:cNvPr id="51546" name="Line 346"/>
              <p:cNvSpPr>
                <a:spLocks noChangeShapeType="1"/>
              </p:cNvSpPr>
              <p:nvPr/>
            </p:nvSpPr>
            <p:spPr bwMode="auto">
              <a:xfrm flipH="1">
                <a:off x="3886" y="3015"/>
                <a:ext cx="19" cy="10"/>
              </a:xfrm>
              <a:prstGeom prst="line">
                <a:avLst/>
              </a:prstGeom>
              <a:noFill/>
              <a:ln w="12700">
                <a:solidFill>
                  <a:srgbClr val="007DFF"/>
                </a:solidFill>
                <a:round/>
                <a:headEnd/>
                <a:tailEnd/>
              </a:ln>
            </p:spPr>
            <p:txBody>
              <a:bodyPr wrap="none" anchor="ctr"/>
              <a:lstStyle/>
              <a:p>
                <a:endParaRPr lang="en-US"/>
              </a:p>
            </p:txBody>
          </p:sp>
          <p:sp>
            <p:nvSpPr>
              <p:cNvPr id="51547" name="Line 347"/>
              <p:cNvSpPr>
                <a:spLocks noChangeShapeType="1"/>
              </p:cNvSpPr>
              <p:nvPr/>
            </p:nvSpPr>
            <p:spPr bwMode="auto">
              <a:xfrm flipH="1">
                <a:off x="3866" y="3033"/>
                <a:ext cx="28" cy="3"/>
              </a:xfrm>
              <a:prstGeom prst="line">
                <a:avLst/>
              </a:prstGeom>
              <a:noFill/>
              <a:ln w="12700">
                <a:solidFill>
                  <a:srgbClr val="007DFF"/>
                </a:solidFill>
                <a:round/>
                <a:headEnd/>
                <a:tailEnd/>
              </a:ln>
            </p:spPr>
            <p:txBody>
              <a:bodyPr wrap="none" anchor="ctr"/>
              <a:lstStyle/>
              <a:p>
                <a:endParaRPr lang="en-US"/>
              </a:p>
            </p:txBody>
          </p:sp>
          <p:sp>
            <p:nvSpPr>
              <p:cNvPr id="51548" name="Line 348"/>
              <p:cNvSpPr>
                <a:spLocks noChangeShapeType="1"/>
              </p:cNvSpPr>
              <p:nvPr/>
            </p:nvSpPr>
            <p:spPr bwMode="auto">
              <a:xfrm flipH="1" flipV="1">
                <a:off x="3851" y="3013"/>
                <a:ext cx="23" cy="31"/>
              </a:xfrm>
              <a:prstGeom prst="line">
                <a:avLst/>
              </a:prstGeom>
              <a:noFill/>
              <a:ln w="12700">
                <a:solidFill>
                  <a:srgbClr val="007DFF"/>
                </a:solidFill>
                <a:round/>
                <a:headEnd/>
                <a:tailEnd/>
              </a:ln>
            </p:spPr>
            <p:txBody>
              <a:bodyPr wrap="none" anchor="ctr"/>
              <a:lstStyle/>
              <a:p>
                <a:endParaRPr lang="en-US"/>
              </a:p>
            </p:txBody>
          </p:sp>
          <p:sp>
            <p:nvSpPr>
              <p:cNvPr id="51549" name="Line 349"/>
              <p:cNvSpPr>
                <a:spLocks noChangeShapeType="1"/>
              </p:cNvSpPr>
              <p:nvPr/>
            </p:nvSpPr>
            <p:spPr bwMode="auto">
              <a:xfrm flipH="1">
                <a:off x="3836" y="3021"/>
                <a:ext cx="23" cy="2"/>
              </a:xfrm>
              <a:prstGeom prst="line">
                <a:avLst/>
              </a:prstGeom>
              <a:noFill/>
              <a:ln w="12700">
                <a:solidFill>
                  <a:srgbClr val="007DFF"/>
                </a:solidFill>
                <a:round/>
                <a:headEnd/>
                <a:tailEnd/>
              </a:ln>
            </p:spPr>
            <p:txBody>
              <a:bodyPr wrap="none" anchor="ctr"/>
              <a:lstStyle/>
              <a:p>
                <a:endParaRPr lang="en-US"/>
              </a:p>
            </p:txBody>
          </p:sp>
          <p:sp>
            <p:nvSpPr>
              <p:cNvPr id="51550" name="Line 350"/>
              <p:cNvSpPr>
                <a:spLocks noChangeShapeType="1"/>
              </p:cNvSpPr>
              <p:nvPr/>
            </p:nvSpPr>
            <p:spPr bwMode="auto">
              <a:xfrm flipH="1">
                <a:off x="3813" y="3027"/>
                <a:ext cx="31" cy="0"/>
              </a:xfrm>
              <a:prstGeom prst="line">
                <a:avLst/>
              </a:prstGeom>
              <a:noFill/>
              <a:ln w="12700">
                <a:solidFill>
                  <a:srgbClr val="007DFF"/>
                </a:solidFill>
                <a:round/>
                <a:headEnd/>
                <a:tailEnd/>
              </a:ln>
            </p:spPr>
            <p:txBody>
              <a:bodyPr wrap="none" anchor="ctr"/>
              <a:lstStyle/>
              <a:p>
                <a:endParaRPr lang="en-US"/>
              </a:p>
            </p:txBody>
          </p:sp>
          <p:sp>
            <p:nvSpPr>
              <p:cNvPr id="51551" name="Line 351"/>
              <p:cNvSpPr>
                <a:spLocks noChangeShapeType="1"/>
              </p:cNvSpPr>
              <p:nvPr/>
            </p:nvSpPr>
            <p:spPr bwMode="auto">
              <a:xfrm flipH="1" flipV="1">
                <a:off x="3798" y="3016"/>
                <a:ext cx="23" cy="15"/>
              </a:xfrm>
              <a:prstGeom prst="line">
                <a:avLst/>
              </a:prstGeom>
              <a:noFill/>
              <a:ln w="12700">
                <a:solidFill>
                  <a:srgbClr val="007DFF"/>
                </a:solidFill>
                <a:round/>
                <a:headEnd/>
                <a:tailEnd/>
              </a:ln>
            </p:spPr>
            <p:txBody>
              <a:bodyPr wrap="none" anchor="ctr"/>
              <a:lstStyle/>
              <a:p>
                <a:endParaRPr lang="en-US"/>
              </a:p>
            </p:txBody>
          </p:sp>
          <p:sp>
            <p:nvSpPr>
              <p:cNvPr id="51552" name="Line 352"/>
              <p:cNvSpPr>
                <a:spLocks noChangeShapeType="1"/>
              </p:cNvSpPr>
              <p:nvPr/>
            </p:nvSpPr>
            <p:spPr bwMode="auto">
              <a:xfrm flipH="1" flipV="1">
                <a:off x="3781" y="3007"/>
                <a:ext cx="25" cy="17"/>
              </a:xfrm>
              <a:prstGeom prst="line">
                <a:avLst/>
              </a:prstGeom>
              <a:noFill/>
              <a:ln w="12700">
                <a:solidFill>
                  <a:srgbClr val="007DFF"/>
                </a:solidFill>
                <a:round/>
                <a:headEnd/>
                <a:tailEnd/>
              </a:ln>
            </p:spPr>
            <p:txBody>
              <a:bodyPr wrap="none" anchor="ctr"/>
              <a:lstStyle/>
              <a:p>
                <a:endParaRPr lang="en-US"/>
              </a:p>
            </p:txBody>
          </p:sp>
          <p:sp>
            <p:nvSpPr>
              <p:cNvPr id="51553" name="Line 353"/>
              <p:cNvSpPr>
                <a:spLocks noChangeShapeType="1"/>
              </p:cNvSpPr>
              <p:nvPr/>
            </p:nvSpPr>
            <p:spPr bwMode="auto">
              <a:xfrm flipH="1">
                <a:off x="3767" y="3015"/>
                <a:ext cx="22" cy="16"/>
              </a:xfrm>
              <a:prstGeom prst="line">
                <a:avLst/>
              </a:prstGeom>
              <a:noFill/>
              <a:ln w="12700">
                <a:solidFill>
                  <a:srgbClr val="007DFF"/>
                </a:solidFill>
                <a:round/>
                <a:headEnd/>
                <a:tailEnd/>
              </a:ln>
            </p:spPr>
            <p:txBody>
              <a:bodyPr wrap="none" anchor="ctr"/>
              <a:lstStyle/>
              <a:p>
                <a:endParaRPr lang="en-US"/>
              </a:p>
            </p:txBody>
          </p:sp>
          <p:sp>
            <p:nvSpPr>
              <p:cNvPr id="51554" name="Line 354"/>
              <p:cNvSpPr>
                <a:spLocks noChangeShapeType="1"/>
              </p:cNvSpPr>
              <p:nvPr/>
            </p:nvSpPr>
            <p:spPr bwMode="auto">
              <a:xfrm flipH="1">
                <a:off x="3751" y="3039"/>
                <a:ext cx="24" cy="19"/>
              </a:xfrm>
              <a:prstGeom prst="line">
                <a:avLst/>
              </a:prstGeom>
              <a:noFill/>
              <a:ln w="12700">
                <a:solidFill>
                  <a:srgbClr val="007DFF"/>
                </a:solidFill>
                <a:round/>
                <a:headEnd/>
                <a:tailEnd/>
              </a:ln>
            </p:spPr>
            <p:txBody>
              <a:bodyPr wrap="none" anchor="ctr"/>
              <a:lstStyle/>
              <a:p>
                <a:endParaRPr lang="en-US"/>
              </a:p>
            </p:txBody>
          </p:sp>
          <p:sp>
            <p:nvSpPr>
              <p:cNvPr id="51555" name="Line 355"/>
              <p:cNvSpPr>
                <a:spLocks noChangeShapeType="1"/>
              </p:cNvSpPr>
              <p:nvPr/>
            </p:nvSpPr>
            <p:spPr bwMode="auto">
              <a:xfrm flipH="1" flipV="1">
                <a:off x="3736" y="3046"/>
                <a:ext cx="23" cy="20"/>
              </a:xfrm>
              <a:prstGeom prst="line">
                <a:avLst/>
              </a:prstGeom>
              <a:noFill/>
              <a:ln w="12700">
                <a:solidFill>
                  <a:srgbClr val="007DFF"/>
                </a:solidFill>
                <a:round/>
                <a:headEnd/>
                <a:tailEnd/>
              </a:ln>
            </p:spPr>
            <p:txBody>
              <a:bodyPr wrap="none" anchor="ctr"/>
              <a:lstStyle/>
              <a:p>
                <a:endParaRPr lang="en-US"/>
              </a:p>
            </p:txBody>
          </p:sp>
          <p:sp>
            <p:nvSpPr>
              <p:cNvPr id="51556" name="Line 356"/>
              <p:cNvSpPr>
                <a:spLocks noChangeShapeType="1"/>
              </p:cNvSpPr>
              <p:nvPr/>
            </p:nvSpPr>
            <p:spPr bwMode="auto">
              <a:xfrm flipH="1" flipV="1">
                <a:off x="3718" y="3033"/>
                <a:ext cx="26" cy="21"/>
              </a:xfrm>
              <a:prstGeom prst="line">
                <a:avLst/>
              </a:prstGeom>
              <a:noFill/>
              <a:ln w="12700">
                <a:solidFill>
                  <a:srgbClr val="007DFF"/>
                </a:solidFill>
                <a:round/>
                <a:headEnd/>
                <a:tailEnd/>
              </a:ln>
            </p:spPr>
            <p:txBody>
              <a:bodyPr wrap="none" anchor="ctr"/>
              <a:lstStyle/>
              <a:p>
                <a:endParaRPr lang="en-US"/>
              </a:p>
            </p:txBody>
          </p:sp>
          <p:sp>
            <p:nvSpPr>
              <p:cNvPr id="51557" name="Line 357"/>
              <p:cNvSpPr>
                <a:spLocks noChangeShapeType="1"/>
              </p:cNvSpPr>
              <p:nvPr/>
            </p:nvSpPr>
            <p:spPr bwMode="auto">
              <a:xfrm flipH="1" flipV="1">
                <a:off x="3702" y="3031"/>
                <a:ext cx="24" cy="10"/>
              </a:xfrm>
              <a:prstGeom prst="line">
                <a:avLst/>
              </a:prstGeom>
              <a:noFill/>
              <a:ln w="12700">
                <a:solidFill>
                  <a:srgbClr val="007DFF"/>
                </a:solidFill>
                <a:round/>
                <a:headEnd/>
                <a:tailEnd/>
              </a:ln>
            </p:spPr>
            <p:txBody>
              <a:bodyPr wrap="none" anchor="ctr"/>
              <a:lstStyle/>
              <a:p>
                <a:endParaRPr lang="en-US"/>
              </a:p>
            </p:txBody>
          </p:sp>
          <p:sp>
            <p:nvSpPr>
              <p:cNvPr id="51558" name="Line 358"/>
              <p:cNvSpPr>
                <a:spLocks noChangeShapeType="1"/>
              </p:cNvSpPr>
              <p:nvPr/>
            </p:nvSpPr>
            <p:spPr bwMode="auto">
              <a:xfrm flipH="1" flipV="1">
                <a:off x="3686" y="3022"/>
                <a:ext cx="24" cy="17"/>
              </a:xfrm>
              <a:prstGeom prst="line">
                <a:avLst/>
              </a:prstGeom>
              <a:noFill/>
              <a:ln w="12700">
                <a:solidFill>
                  <a:srgbClr val="007DFF"/>
                </a:solidFill>
                <a:round/>
                <a:headEnd/>
                <a:tailEnd/>
              </a:ln>
            </p:spPr>
            <p:txBody>
              <a:bodyPr wrap="none" anchor="ctr"/>
              <a:lstStyle/>
              <a:p>
                <a:endParaRPr lang="en-US"/>
              </a:p>
            </p:txBody>
          </p:sp>
          <p:sp>
            <p:nvSpPr>
              <p:cNvPr id="51559" name="Line 359"/>
              <p:cNvSpPr>
                <a:spLocks noChangeShapeType="1"/>
              </p:cNvSpPr>
              <p:nvPr/>
            </p:nvSpPr>
            <p:spPr bwMode="auto">
              <a:xfrm flipH="1" flipV="1">
                <a:off x="3668" y="3018"/>
                <a:ext cx="26" cy="12"/>
              </a:xfrm>
              <a:prstGeom prst="line">
                <a:avLst/>
              </a:prstGeom>
              <a:noFill/>
              <a:ln w="12700">
                <a:solidFill>
                  <a:srgbClr val="007DFF"/>
                </a:solidFill>
                <a:round/>
                <a:headEnd/>
                <a:tailEnd/>
              </a:ln>
            </p:spPr>
            <p:txBody>
              <a:bodyPr wrap="none" anchor="ctr"/>
              <a:lstStyle/>
              <a:p>
                <a:endParaRPr lang="en-US"/>
              </a:p>
            </p:txBody>
          </p:sp>
          <p:sp>
            <p:nvSpPr>
              <p:cNvPr id="51560" name="Line 360"/>
              <p:cNvSpPr>
                <a:spLocks noChangeShapeType="1"/>
              </p:cNvSpPr>
              <p:nvPr/>
            </p:nvSpPr>
            <p:spPr bwMode="auto">
              <a:xfrm flipH="1" flipV="1">
                <a:off x="3653" y="2998"/>
                <a:ext cx="23" cy="28"/>
              </a:xfrm>
              <a:prstGeom prst="line">
                <a:avLst/>
              </a:prstGeom>
              <a:noFill/>
              <a:ln w="12700">
                <a:solidFill>
                  <a:srgbClr val="007DFF"/>
                </a:solidFill>
                <a:round/>
                <a:headEnd/>
                <a:tailEnd/>
              </a:ln>
            </p:spPr>
            <p:txBody>
              <a:bodyPr wrap="none" anchor="ctr"/>
              <a:lstStyle/>
              <a:p>
                <a:endParaRPr lang="en-US"/>
              </a:p>
            </p:txBody>
          </p:sp>
          <p:sp>
            <p:nvSpPr>
              <p:cNvPr id="51561" name="Line 361"/>
              <p:cNvSpPr>
                <a:spLocks noChangeShapeType="1"/>
              </p:cNvSpPr>
              <p:nvPr/>
            </p:nvSpPr>
            <p:spPr bwMode="auto">
              <a:xfrm flipH="1" flipV="1">
                <a:off x="3637" y="2990"/>
                <a:ext cx="24" cy="16"/>
              </a:xfrm>
              <a:prstGeom prst="line">
                <a:avLst/>
              </a:prstGeom>
              <a:noFill/>
              <a:ln w="12700">
                <a:solidFill>
                  <a:srgbClr val="007DFF"/>
                </a:solidFill>
                <a:round/>
                <a:headEnd/>
                <a:tailEnd/>
              </a:ln>
            </p:spPr>
            <p:txBody>
              <a:bodyPr wrap="none" anchor="ctr"/>
              <a:lstStyle/>
              <a:p>
                <a:endParaRPr lang="en-US"/>
              </a:p>
            </p:txBody>
          </p:sp>
          <p:sp>
            <p:nvSpPr>
              <p:cNvPr id="51562" name="Line 362"/>
              <p:cNvSpPr>
                <a:spLocks noChangeShapeType="1"/>
              </p:cNvSpPr>
              <p:nvPr/>
            </p:nvSpPr>
            <p:spPr bwMode="auto">
              <a:xfrm flipH="1" flipV="1">
                <a:off x="3620" y="2983"/>
                <a:ext cx="25" cy="15"/>
              </a:xfrm>
              <a:prstGeom prst="line">
                <a:avLst/>
              </a:prstGeom>
              <a:noFill/>
              <a:ln w="12700">
                <a:solidFill>
                  <a:srgbClr val="007DFF"/>
                </a:solidFill>
                <a:round/>
                <a:headEnd/>
                <a:tailEnd/>
              </a:ln>
            </p:spPr>
            <p:txBody>
              <a:bodyPr wrap="none" anchor="ctr"/>
              <a:lstStyle/>
              <a:p>
                <a:endParaRPr lang="en-US"/>
              </a:p>
            </p:txBody>
          </p:sp>
          <p:sp>
            <p:nvSpPr>
              <p:cNvPr id="51563" name="Line 363"/>
              <p:cNvSpPr>
                <a:spLocks noChangeShapeType="1"/>
              </p:cNvSpPr>
              <p:nvPr/>
            </p:nvSpPr>
            <p:spPr bwMode="auto">
              <a:xfrm flipH="1">
                <a:off x="3603" y="2991"/>
                <a:ext cx="25" cy="19"/>
              </a:xfrm>
              <a:prstGeom prst="line">
                <a:avLst/>
              </a:prstGeom>
              <a:noFill/>
              <a:ln w="12700">
                <a:solidFill>
                  <a:srgbClr val="007DFF"/>
                </a:solidFill>
                <a:round/>
                <a:headEnd/>
                <a:tailEnd/>
              </a:ln>
            </p:spPr>
            <p:txBody>
              <a:bodyPr wrap="none" anchor="ctr"/>
              <a:lstStyle/>
              <a:p>
                <a:endParaRPr lang="en-US"/>
              </a:p>
            </p:txBody>
          </p:sp>
          <p:sp>
            <p:nvSpPr>
              <p:cNvPr id="51564" name="Line 364"/>
              <p:cNvSpPr>
                <a:spLocks noChangeShapeType="1"/>
              </p:cNvSpPr>
              <p:nvPr/>
            </p:nvSpPr>
            <p:spPr bwMode="auto">
              <a:xfrm flipH="1" flipV="1">
                <a:off x="3586" y="2983"/>
                <a:ext cx="25" cy="35"/>
              </a:xfrm>
              <a:prstGeom prst="line">
                <a:avLst/>
              </a:prstGeom>
              <a:noFill/>
              <a:ln w="12700">
                <a:solidFill>
                  <a:srgbClr val="007DFF"/>
                </a:solidFill>
                <a:round/>
                <a:headEnd/>
                <a:tailEnd/>
              </a:ln>
            </p:spPr>
            <p:txBody>
              <a:bodyPr wrap="none" anchor="ctr"/>
              <a:lstStyle/>
              <a:p>
                <a:endParaRPr lang="en-US"/>
              </a:p>
            </p:txBody>
          </p:sp>
          <p:sp>
            <p:nvSpPr>
              <p:cNvPr id="51565" name="Line 365"/>
              <p:cNvSpPr>
                <a:spLocks noChangeShapeType="1"/>
              </p:cNvSpPr>
              <p:nvPr/>
            </p:nvSpPr>
            <p:spPr bwMode="auto">
              <a:xfrm flipH="1" flipV="1">
                <a:off x="3572" y="2982"/>
                <a:ext cx="22" cy="9"/>
              </a:xfrm>
              <a:prstGeom prst="line">
                <a:avLst/>
              </a:prstGeom>
              <a:noFill/>
              <a:ln w="12700">
                <a:solidFill>
                  <a:srgbClr val="007DFF"/>
                </a:solidFill>
                <a:round/>
                <a:headEnd/>
                <a:tailEnd/>
              </a:ln>
            </p:spPr>
            <p:txBody>
              <a:bodyPr wrap="none" anchor="ctr"/>
              <a:lstStyle/>
              <a:p>
                <a:endParaRPr lang="en-US"/>
              </a:p>
            </p:txBody>
          </p:sp>
          <p:sp>
            <p:nvSpPr>
              <p:cNvPr id="51566" name="Line 366"/>
              <p:cNvSpPr>
                <a:spLocks noChangeShapeType="1"/>
              </p:cNvSpPr>
              <p:nvPr/>
            </p:nvSpPr>
            <p:spPr bwMode="auto">
              <a:xfrm flipH="1">
                <a:off x="3555" y="2986"/>
                <a:ext cx="25" cy="6"/>
              </a:xfrm>
              <a:prstGeom prst="line">
                <a:avLst/>
              </a:prstGeom>
              <a:noFill/>
              <a:ln w="12700">
                <a:solidFill>
                  <a:srgbClr val="007DFF"/>
                </a:solidFill>
                <a:round/>
                <a:headEnd/>
                <a:tailEnd/>
              </a:ln>
            </p:spPr>
            <p:txBody>
              <a:bodyPr wrap="none" anchor="ctr"/>
              <a:lstStyle/>
              <a:p>
                <a:endParaRPr lang="en-US"/>
              </a:p>
            </p:txBody>
          </p:sp>
          <p:sp>
            <p:nvSpPr>
              <p:cNvPr id="51567" name="Line 367"/>
              <p:cNvSpPr>
                <a:spLocks noChangeShapeType="1"/>
              </p:cNvSpPr>
              <p:nvPr/>
            </p:nvSpPr>
            <p:spPr bwMode="auto">
              <a:xfrm flipH="1" flipV="1">
                <a:off x="3537" y="2981"/>
                <a:ext cx="26" cy="15"/>
              </a:xfrm>
              <a:prstGeom prst="line">
                <a:avLst/>
              </a:prstGeom>
              <a:noFill/>
              <a:ln w="12700">
                <a:solidFill>
                  <a:srgbClr val="007DFF"/>
                </a:solidFill>
                <a:round/>
                <a:headEnd/>
                <a:tailEnd/>
              </a:ln>
            </p:spPr>
            <p:txBody>
              <a:bodyPr wrap="none" anchor="ctr"/>
              <a:lstStyle/>
              <a:p>
                <a:endParaRPr lang="en-US"/>
              </a:p>
            </p:txBody>
          </p:sp>
          <p:sp>
            <p:nvSpPr>
              <p:cNvPr id="51568" name="Line 368"/>
              <p:cNvSpPr>
                <a:spLocks noChangeShapeType="1"/>
              </p:cNvSpPr>
              <p:nvPr/>
            </p:nvSpPr>
            <p:spPr bwMode="auto">
              <a:xfrm flipH="1">
                <a:off x="3521" y="2985"/>
                <a:ext cx="24" cy="0"/>
              </a:xfrm>
              <a:prstGeom prst="line">
                <a:avLst/>
              </a:prstGeom>
              <a:noFill/>
              <a:ln w="12700">
                <a:solidFill>
                  <a:srgbClr val="007DFF"/>
                </a:solidFill>
                <a:round/>
                <a:headEnd/>
                <a:tailEnd/>
              </a:ln>
            </p:spPr>
            <p:txBody>
              <a:bodyPr wrap="none" anchor="ctr"/>
              <a:lstStyle/>
              <a:p>
                <a:endParaRPr lang="en-US"/>
              </a:p>
            </p:txBody>
          </p:sp>
          <p:sp>
            <p:nvSpPr>
              <p:cNvPr id="51569" name="Line 369"/>
              <p:cNvSpPr>
                <a:spLocks noChangeShapeType="1"/>
              </p:cNvSpPr>
              <p:nvPr/>
            </p:nvSpPr>
            <p:spPr bwMode="auto">
              <a:xfrm flipH="1" flipV="1">
                <a:off x="3505" y="2900"/>
                <a:ext cx="24" cy="89"/>
              </a:xfrm>
              <a:prstGeom prst="line">
                <a:avLst/>
              </a:prstGeom>
              <a:noFill/>
              <a:ln w="12700">
                <a:solidFill>
                  <a:srgbClr val="007DFF"/>
                </a:solidFill>
                <a:round/>
                <a:headEnd/>
                <a:tailEnd/>
              </a:ln>
            </p:spPr>
            <p:txBody>
              <a:bodyPr wrap="none" anchor="ctr"/>
              <a:lstStyle/>
              <a:p>
                <a:endParaRPr lang="en-US"/>
              </a:p>
            </p:txBody>
          </p:sp>
          <p:sp>
            <p:nvSpPr>
              <p:cNvPr id="51570" name="Line 370"/>
              <p:cNvSpPr>
                <a:spLocks noChangeShapeType="1"/>
              </p:cNvSpPr>
              <p:nvPr/>
            </p:nvSpPr>
            <p:spPr bwMode="auto">
              <a:xfrm flipH="1">
                <a:off x="3490" y="2908"/>
                <a:ext cx="23" cy="5"/>
              </a:xfrm>
              <a:prstGeom prst="line">
                <a:avLst/>
              </a:prstGeom>
              <a:noFill/>
              <a:ln w="12700">
                <a:solidFill>
                  <a:srgbClr val="007DFF"/>
                </a:solidFill>
                <a:round/>
                <a:headEnd/>
                <a:tailEnd/>
              </a:ln>
            </p:spPr>
            <p:txBody>
              <a:bodyPr wrap="none" anchor="ctr"/>
              <a:lstStyle/>
              <a:p>
                <a:endParaRPr lang="en-US"/>
              </a:p>
            </p:txBody>
          </p:sp>
          <p:sp>
            <p:nvSpPr>
              <p:cNvPr id="51571" name="Line 371"/>
              <p:cNvSpPr>
                <a:spLocks noChangeShapeType="1"/>
              </p:cNvSpPr>
              <p:nvPr/>
            </p:nvSpPr>
            <p:spPr bwMode="auto">
              <a:xfrm flipH="1" flipV="1">
                <a:off x="3472" y="2912"/>
                <a:ext cx="26" cy="9"/>
              </a:xfrm>
              <a:prstGeom prst="line">
                <a:avLst/>
              </a:prstGeom>
              <a:noFill/>
              <a:ln w="12700">
                <a:solidFill>
                  <a:srgbClr val="007DFF"/>
                </a:solidFill>
                <a:round/>
                <a:headEnd/>
                <a:tailEnd/>
              </a:ln>
            </p:spPr>
            <p:txBody>
              <a:bodyPr wrap="none" anchor="ctr"/>
              <a:lstStyle/>
              <a:p>
                <a:endParaRPr lang="en-US"/>
              </a:p>
            </p:txBody>
          </p:sp>
          <p:sp>
            <p:nvSpPr>
              <p:cNvPr id="51572" name="Line 372"/>
              <p:cNvSpPr>
                <a:spLocks noChangeShapeType="1"/>
              </p:cNvSpPr>
              <p:nvPr/>
            </p:nvSpPr>
            <p:spPr bwMode="auto">
              <a:xfrm flipH="1">
                <a:off x="3451" y="2920"/>
                <a:ext cx="29" cy="5"/>
              </a:xfrm>
              <a:prstGeom prst="line">
                <a:avLst/>
              </a:prstGeom>
              <a:noFill/>
              <a:ln w="12700">
                <a:solidFill>
                  <a:srgbClr val="007DFF"/>
                </a:solidFill>
                <a:round/>
                <a:headEnd/>
                <a:tailEnd/>
              </a:ln>
            </p:spPr>
            <p:txBody>
              <a:bodyPr wrap="none" anchor="ctr"/>
              <a:lstStyle/>
              <a:p>
                <a:endParaRPr lang="en-US"/>
              </a:p>
            </p:txBody>
          </p:sp>
          <p:sp>
            <p:nvSpPr>
              <p:cNvPr id="51573" name="Line 373"/>
              <p:cNvSpPr>
                <a:spLocks noChangeShapeType="1"/>
              </p:cNvSpPr>
              <p:nvPr/>
            </p:nvSpPr>
            <p:spPr bwMode="auto">
              <a:xfrm flipH="1">
                <a:off x="3438" y="2933"/>
                <a:ext cx="21" cy="3"/>
              </a:xfrm>
              <a:prstGeom prst="line">
                <a:avLst/>
              </a:prstGeom>
              <a:noFill/>
              <a:ln w="12700">
                <a:solidFill>
                  <a:srgbClr val="007DFF"/>
                </a:solidFill>
                <a:round/>
                <a:headEnd/>
                <a:tailEnd/>
              </a:ln>
            </p:spPr>
            <p:txBody>
              <a:bodyPr wrap="none" anchor="ctr"/>
              <a:lstStyle/>
              <a:p>
                <a:endParaRPr lang="en-US"/>
              </a:p>
            </p:txBody>
          </p:sp>
          <p:sp>
            <p:nvSpPr>
              <p:cNvPr id="51574" name="Line 374"/>
              <p:cNvSpPr>
                <a:spLocks noChangeShapeType="1"/>
              </p:cNvSpPr>
              <p:nvPr/>
            </p:nvSpPr>
            <p:spPr bwMode="auto">
              <a:xfrm flipH="1" flipV="1">
                <a:off x="3422" y="2923"/>
                <a:ext cx="24" cy="21"/>
              </a:xfrm>
              <a:prstGeom prst="line">
                <a:avLst/>
              </a:prstGeom>
              <a:noFill/>
              <a:ln w="12700">
                <a:solidFill>
                  <a:srgbClr val="007DFF"/>
                </a:solidFill>
                <a:round/>
                <a:headEnd/>
                <a:tailEnd/>
              </a:ln>
            </p:spPr>
            <p:txBody>
              <a:bodyPr wrap="none" anchor="ctr"/>
              <a:lstStyle/>
              <a:p>
                <a:endParaRPr lang="en-US"/>
              </a:p>
            </p:txBody>
          </p:sp>
          <p:sp>
            <p:nvSpPr>
              <p:cNvPr id="51575" name="Line 375"/>
              <p:cNvSpPr>
                <a:spLocks noChangeShapeType="1"/>
              </p:cNvSpPr>
              <p:nvPr/>
            </p:nvSpPr>
            <p:spPr bwMode="auto">
              <a:xfrm flipH="1">
                <a:off x="3402" y="2931"/>
                <a:ext cx="28" cy="4"/>
              </a:xfrm>
              <a:prstGeom prst="line">
                <a:avLst/>
              </a:prstGeom>
              <a:noFill/>
              <a:ln w="12700">
                <a:solidFill>
                  <a:srgbClr val="007DFF"/>
                </a:solidFill>
                <a:round/>
                <a:headEnd/>
                <a:tailEnd/>
              </a:ln>
            </p:spPr>
            <p:txBody>
              <a:bodyPr wrap="none" anchor="ctr"/>
              <a:lstStyle/>
              <a:p>
                <a:endParaRPr lang="en-US"/>
              </a:p>
            </p:txBody>
          </p:sp>
          <p:sp>
            <p:nvSpPr>
              <p:cNvPr id="51576" name="Line 376"/>
              <p:cNvSpPr>
                <a:spLocks noChangeShapeType="1"/>
              </p:cNvSpPr>
              <p:nvPr/>
            </p:nvSpPr>
            <p:spPr bwMode="auto">
              <a:xfrm flipH="1" flipV="1">
                <a:off x="3388" y="2928"/>
                <a:ext cx="22" cy="15"/>
              </a:xfrm>
              <a:prstGeom prst="line">
                <a:avLst/>
              </a:prstGeom>
              <a:noFill/>
              <a:ln w="12700">
                <a:solidFill>
                  <a:srgbClr val="007DFF"/>
                </a:solidFill>
                <a:round/>
                <a:headEnd/>
                <a:tailEnd/>
              </a:ln>
            </p:spPr>
            <p:txBody>
              <a:bodyPr wrap="none" anchor="ctr"/>
              <a:lstStyle/>
              <a:p>
                <a:endParaRPr lang="en-US"/>
              </a:p>
            </p:txBody>
          </p:sp>
          <p:sp>
            <p:nvSpPr>
              <p:cNvPr id="51577" name="Line 377"/>
              <p:cNvSpPr>
                <a:spLocks noChangeShapeType="1"/>
              </p:cNvSpPr>
              <p:nvPr/>
            </p:nvSpPr>
            <p:spPr bwMode="auto">
              <a:xfrm flipH="1" flipV="1">
                <a:off x="3372" y="2905"/>
                <a:ext cx="24" cy="31"/>
              </a:xfrm>
              <a:prstGeom prst="line">
                <a:avLst/>
              </a:prstGeom>
              <a:noFill/>
              <a:ln w="12700">
                <a:solidFill>
                  <a:srgbClr val="007DFF"/>
                </a:solidFill>
                <a:round/>
                <a:headEnd/>
                <a:tailEnd/>
              </a:ln>
            </p:spPr>
            <p:txBody>
              <a:bodyPr wrap="none" anchor="ctr"/>
              <a:lstStyle/>
              <a:p>
                <a:endParaRPr lang="en-US"/>
              </a:p>
            </p:txBody>
          </p:sp>
          <p:sp>
            <p:nvSpPr>
              <p:cNvPr id="51578" name="Line 378"/>
              <p:cNvSpPr>
                <a:spLocks noChangeShapeType="1"/>
              </p:cNvSpPr>
              <p:nvPr/>
            </p:nvSpPr>
            <p:spPr bwMode="auto">
              <a:xfrm flipH="1" flipV="1">
                <a:off x="3356" y="2888"/>
                <a:ext cx="24" cy="25"/>
              </a:xfrm>
              <a:prstGeom prst="line">
                <a:avLst/>
              </a:prstGeom>
              <a:noFill/>
              <a:ln w="12700">
                <a:solidFill>
                  <a:srgbClr val="007DFF"/>
                </a:solidFill>
                <a:round/>
                <a:headEnd/>
                <a:tailEnd/>
              </a:ln>
            </p:spPr>
            <p:txBody>
              <a:bodyPr wrap="none" anchor="ctr"/>
              <a:lstStyle/>
              <a:p>
                <a:endParaRPr lang="en-US"/>
              </a:p>
            </p:txBody>
          </p:sp>
          <p:sp>
            <p:nvSpPr>
              <p:cNvPr id="51579" name="Line 379"/>
              <p:cNvSpPr>
                <a:spLocks noChangeShapeType="1"/>
              </p:cNvSpPr>
              <p:nvPr/>
            </p:nvSpPr>
            <p:spPr bwMode="auto">
              <a:xfrm flipH="1">
                <a:off x="3342" y="2894"/>
                <a:ext cx="21" cy="13"/>
              </a:xfrm>
              <a:prstGeom prst="line">
                <a:avLst/>
              </a:prstGeom>
              <a:noFill/>
              <a:ln w="12700">
                <a:solidFill>
                  <a:srgbClr val="007DFF"/>
                </a:solidFill>
                <a:round/>
                <a:headEnd/>
                <a:tailEnd/>
              </a:ln>
            </p:spPr>
            <p:txBody>
              <a:bodyPr wrap="none" anchor="ctr"/>
              <a:lstStyle/>
              <a:p>
                <a:endParaRPr lang="en-US"/>
              </a:p>
            </p:txBody>
          </p:sp>
          <p:sp>
            <p:nvSpPr>
              <p:cNvPr id="51580" name="Line 380"/>
              <p:cNvSpPr>
                <a:spLocks noChangeShapeType="1"/>
              </p:cNvSpPr>
              <p:nvPr/>
            </p:nvSpPr>
            <p:spPr bwMode="auto">
              <a:xfrm flipH="1" flipV="1">
                <a:off x="3321" y="2905"/>
                <a:ext cx="25" cy="13"/>
              </a:xfrm>
              <a:prstGeom prst="line">
                <a:avLst/>
              </a:prstGeom>
              <a:noFill/>
              <a:ln w="12700">
                <a:solidFill>
                  <a:srgbClr val="007DFF"/>
                </a:solidFill>
                <a:round/>
                <a:headEnd/>
                <a:tailEnd/>
              </a:ln>
            </p:spPr>
            <p:txBody>
              <a:bodyPr wrap="none" anchor="ctr"/>
              <a:lstStyle/>
              <a:p>
                <a:endParaRPr lang="en-US"/>
              </a:p>
            </p:txBody>
          </p:sp>
          <p:sp>
            <p:nvSpPr>
              <p:cNvPr id="51581" name="Line 381"/>
              <p:cNvSpPr>
                <a:spLocks noChangeShapeType="1"/>
              </p:cNvSpPr>
              <p:nvPr/>
            </p:nvSpPr>
            <p:spPr bwMode="auto">
              <a:xfrm flipH="1">
                <a:off x="3307" y="2909"/>
                <a:ext cx="22" cy="5"/>
              </a:xfrm>
              <a:prstGeom prst="line">
                <a:avLst/>
              </a:prstGeom>
              <a:noFill/>
              <a:ln w="12700">
                <a:solidFill>
                  <a:srgbClr val="007DFF"/>
                </a:solidFill>
                <a:round/>
                <a:headEnd/>
                <a:tailEnd/>
              </a:ln>
            </p:spPr>
            <p:txBody>
              <a:bodyPr wrap="none" anchor="ctr"/>
              <a:lstStyle/>
              <a:p>
                <a:endParaRPr lang="en-US"/>
              </a:p>
            </p:txBody>
          </p:sp>
          <p:sp>
            <p:nvSpPr>
              <p:cNvPr id="51582" name="Line 382"/>
              <p:cNvSpPr>
                <a:spLocks noChangeShapeType="1"/>
              </p:cNvSpPr>
              <p:nvPr/>
            </p:nvSpPr>
            <p:spPr bwMode="auto">
              <a:xfrm flipH="1">
                <a:off x="3291" y="2914"/>
                <a:ext cx="24" cy="7"/>
              </a:xfrm>
              <a:prstGeom prst="line">
                <a:avLst/>
              </a:prstGeom>
              <a:noFill/>
              <a:ln w="12700">
                <a:solidFill>
                  <a:srgbClr val="007DFF"/>
                </a:solidFill>
                <a:round/>
                <a:headEnd/>
                <a:tailEnd/>
              </a:ln>
            </p:spPr>
            <p:txBody>
              <a:bodyPr wrap="none" anchor="ctr"/>
              <a:lstStyle/>
              <a:p>
                <a:endParaRPr lang="en-US"/>
              </a:p>
            </p:txBody>
          </p:sp>
          <p:sp>
            <p:nvSpPr>
              <p:cNvPr id="51583" name="Line 383"/>
              <p:cNvSpPr>
                <a:spLocks noChangeShapeType="1"/>
              </p:cNvSpPr>
              <p:nvPr/>
            </p:nvSpPr>
            <p:spPr bwMode="auto">
              <a:xfrm flipH="1" flipV="1">
                <a:off x="3272" y="2896"/>
                <a:ext cx="27" cy="29"/>
              </a:xfrm>
              <a:prstGeom prst="line">
                <a:avLst/>
              </a:prstGeom>
              <a:noFill/>
              <a:ln w="12700">
                <a:solidFill>
                  <a:srgbClr val="007DFF"/>
                </a:solidFill>
                <a:round/>
                <a:headEnd/>
                <a:tailEnd/>
              </a:ln>
            </p:spPr>
            <p:txBody>
              <a:bodyPr wrap="none" anchor="ctr"/>
              <a:lstStyle/>
              <a:p>
                <a:endParaRPr lang="en-US"/>
              </a:p>
            </p:txBody>
          </p:sp>
          <p:sp>
            <p:nvSpPr>
              <p:cNvPr id="51584" name="Line 384"/>
              <p:cNvSpPr>
                <a:spLocks noChangeShapeType="1"/>
              </p:cNvSpPr>
              <p:nvPr/>
            </p:nvSpPr>
            <p:spPr bwMode="auto">
              <a:xfrm flipH="1">
                <a:off x="3257" y="2904"/>
                <a:ext cx="23" cy="37"/>
              </a:xfrm>
              <a:prstGeom prst="line">
                <a:avLst/>
              </a:prstGeom>
              <a:noFill/>
              <a:ln w="12700">
                <a:solidFill>
                  <a:srgbClr val="007DFF"/>
                </a:solidFill>
                <a:round/>
                <a:headEnd/>
                <a:tailEnd/>
              </a:ln>
            </p:spPr>
            <p:txBody>
              <a:bodyPr wrap="none" anchor="ctr"/>
              <a:lstStyle/>
              <a:p>
                <a:endParaRPr lang="en-US"/>
              </a:p>
            </p:txBody>
          </p:sp>
          <p:sp>
            <p:nvSpPr>
              <p:cNvPr id="51585" name="Line 385"/>
              <p:cNvSpPr>
                <a:spLocks noChangeShapeType="1"/>
              </p:cNvSpPr>
              <p:nvPr/>
            </p:nvSpPr>
            <p:spPr bwMode="auto">
              <a:xfrm flipH="1">
                <a:off x="3240" y="2949"/>
                <a:ext cx="25" cy="33"/>
              </a:xfrm>
              <a:prstGeom prst="line">
                <a:avLst/>
              </a:prstGeom>
              <a:noFill/>
              <a:ln w="12700">
                <a:solidFill>
                  <a:srgbClr val="007DFF"/>
                </a:solidFill>
                <a:round/>
                <a:headEnd/>
                <a:tailEnd/>
              </a:ln>
            </p:spPr>
            <p:txBody>
              <a:bodyPr wrap="none" anchor="ctr"/>
              <a:lstStyle/>
              <a:p>
                <a:endParaRPr lang="en-US"/>
              </a:p>
            </p:txBody>
          </p:sp>
          <p:sp>
            <p:nvSpPr>
              <p:cNvPr id="51586" name="Line 386"/>
              <p:cNvSpPr>
                <a:spLocks noChangeShapeType="1"/>
              </p:cNvSpPr>
              <p:nvPr/>
            </p:nvSpPr>
            <p:spPr bwMode="auto">
              <a:xfrm flipH="1">
                <a:off x="3226" y="2990"/>
                <a:ext cx="22" cy="286"/>
              </a:xfrm>
              <a:prstGeom prst="line">
                <a:avLst/>
              </a:prstGeom>
              <a:noFill/>
              <a:ln w="12700">
                <a:solidFill>
                  <a:srgbClr val="007DFF"/>
                </a:solidFill>
                <a:round/>
                <a:headEnd/>
                <a:tailEnd/>
              </a:ln>
            </p:spPr>
            <p:txBody>
              <a:bodyPr wrap="none" anchor="ctr"/>
              <a:lstStyle/>
              <a:p>
                <a:endParaRPr lang="en-US"/>
              </a:p>
            </p:txBody>
          </p:sp>
          <p:sp>
            <p:nvSpPr>
              <p:cNvPr id="51587" name="Line 387"/>
              <p:cNvSpPr>
                <a:spLocks noChangeShapeType="1"/>
              </p:cNvSpPr>
              <p:nvPr/>
            </p:nvSpPr>
            <p:spPr bwMode="auto">
              <a:xfrm flipH="1">
                <a:off x="3208" y="3284"/>
                <a:ext cx="26" cy="304"/>
              </a:xfrm>
              <a:prstGeom prst="line">
                <a:avLst/>
              </a:prstGeom>
              <a:noFill/>
              <a:ln w="12700">
                <a:solidFill>
                  <a:srgbClr val="007DFF"/>
                </a:solidFill>
                <a:round/>
                <a:headEnd/>
                <a:tailEnd/>
              </a:ln>
            </p:spPr>
            <p:txBody>
              <a:bodyPr wrap="none" anchor="ctr"/>
              <a:lstStyle/>
              <a:p>
                <a:endParaRPr lang="en-US"/>
              </a:p>
            </p:txBody>
          </p:sp>
          <p:sp>
            <p:nvSpPr>
              <p:cNvPr id="51588" name="Line 388"/>
              <p:cNvSpPr>
                <a:spLocks noChangeShapeType="1"/>
              </p:cNvSpPr>
              <p:nvPr/>
            </p:nvSpPr>
            <p:spPr bwMode="auto">
              <a:xfrm flipH="1">
                <a:off x="3191" y="3596"/>
                <a:ext cx="25" cy="40"/>
              </a:xfrm>
              <a:prstGeom prst="line">
                <a:avLst/>
              </a:prstGeom>
              <a:noFill/>
              <a:ln w="12700">
                <a:solidFill>
                  <a:srgbClr val="007DFF"/>
                </a:solidFill>
                <a:round/>
                <a:headEnd/>
                <a:tailEnd/>
              </a:ln>
            </p:spPr>
            <p:txBody>
              <a:bodyPr wrap="none" anchor="ctr"/>
              <a:lstStyle/>
              <a:p>
                <a:endParaRPr lang="en-US"/>
              </a:p>
            </p:txBody>
          </p:sp>
          <p:sp>
            <p:nvSpPr>
              <p:cNvPr id="51589" name="Line 389"/>
              <p:cNvSpPr>
                <a:spLocks noChangeShapeType="1"/>
              </p:cNvSpPr>
              <p:nvPr/>
            </p:nvSpPr>
            <p:spPr bwMode="auto">
              <a:xfrm flipH="1" flipV="1">
                <a:off x="3177" y="3611"/>
                <a:ext cx="22" cy="33"/>
              </a:xfrm>
              <a:prstGeom prst="line">
                <a:avLst/>
              </a:prstGeom>
              <a:noFill/>
              <a:ln w="12700">
                <a:solidFill>
                  <a:srgbClr val="007DFF"/>
                </a:solidFill>
                <a:round/>
                <a:headEnd/>
                <a:tailEnd/>
              </a:ln>
            </p:spPr>
            <p:txBody>
              <a:bodyPr wrap="none" anchor="ctr"/>
              <a:lstStyle/>
              <a:p>
                <a:endParaRPr lang="en-US"/>
              </a:p>
            </p:txBody>
          </p:sp>
          <p:sp>
            <p:nvSpPr>
              <p:cNvPr id="51590" name="Line 390"/>
              <p:cNvSpPr>
                <a:spLocks noChangeShapeType="1"/>
              </p:cNvSpPr>
              <p:nvPr/>
            </p:nvSpPr>
            <p:spPr bwMode="auto">
              <a:xfrm flipH="1">
                <a:off x="3161" y="3615"/>
                <a:ext cx="24" cy="7"/>
              </a:xfrm>
              <a:prstGeom prst="line">
                <a:avLst/>
              </a:prstGeom>
              <a:noFill/>
              <a:ln w="12700">
                <a:solidFill>
                  <a:srgbClr val="007DFF"/>
                </a:solidFill>
                <a:round/>
                <a:headEnd/>
                <a:tailEnd/>
              </a:ln>
            </p:spPr>
            <p:txBody>
              <a:bodyPr wrap="none" anchor="ctr"/>
              <a:lstStyle/>
              <a:p>
                <a:endParaRPr lang="en-US"/>
              </a:p>
            </p:txBody>
          </p:sp>
          <p:sp>
            <p:nvSpPr>
              <p:cNvPr id="51591" name="Line 391"/>
              <p:cNvSpPr>
                <a:spLocks noChangeShapeType="1"/>
              </p:cNvSpPr>
              <p:nvPr/>
            </p:nvSpPr>
            <p:spPr bwMode="auto">
              <a:xfrm flipH="1">
                <a:off x="3141" y="3622"/>
                <a:ext cx="28" cy="4"/>
              </a:xfrm>
              <a:prstGeom prst="line">
                <a:avLst/>
              </a:prstGeom>
              <a:noFill/>
              <a:ln w="12700">
                <a:solidFill>
                  <a:srgbClr val="007DFF"/>
                </a:solidFill>
                <a:round/>
                <a:headEnd/>
                <a:tailEnd/>
              </a:ln>
            </p:spPr>
            <p:txBody>
              <a:bodyPr wrap="none" anchor="ctr"/>
              <a:lstStyle/>
              <a:p>
                <a:endParaRPr lang="en-US"/>
              </a:p>
            </p:txBody>
          </p:sp>
          <p:sp>
            <p:nvSpPr>
              <p:cNvPr id="51592" name="Line 392"/>
              <p:cNvSpPr>
                <a:spLocks noChangeShapeType="1"/>
              </p:cNvSpPr>
              <p:nvPr/>
            </p:nvSpPr>
            <p:spPr bwMode="auto">
              <a:xfrm flipH="1" flipV="1">
                <a:off x="3123" y="3612"/>
                <a:ext cx="26" cy="18"/>
              </a:xfrm>
              <a:prstGeom prst="line">
                <a:avLst/>
              </a:prstGeom>
              <a:noFill/>
              <a:ln w="12700">
                <a:solidFill>
                  <a:srgbClr val="007DFF"/>
                </a:solidFill>
                <a:round/>
                <a:headEnd/>
                <a:tailEnd/>
              </a:ln>
            </p:spPr>
            <p:txBody>
              <a:bodyPr wrap="none" anchor="ctr"/>
              <a:lstStyle/>
              <a:p>
                <a:endParaRPr lang="en-US"/>
              </a:p>
            </p:txBody>
          </p:sp>
          <p:sp>
            <p:nvSpPr>
              <p:cNvPr id="51593" name="Line 393"/>
              <p:cNvSpPr>
                <a:spLocks noChangeShapeType="1"/>
              </p:cNvSpPr>
              <p:nvPr/>
            </p:nvSpPr>
            <p:spPr bwMode="auto">
              <a:xfrm flipH="1">
                <a:off x="3108" y="3620"/>
                <a:ext cx="23" cy="5"/>
              </a:xfrm>
              <a:prstGeom prst="line">
                <a:avLst/>
              </a:prstGeom>
              <a:noFill/>
              <a:ln w="12700">
                <a:solidFill>
                  <a:srgbClr val="007DFF"/>
                </a:solidFill>
                <a:round/>
                <a:headEnd/>
                <a:tailEnd/>
              </a:ln>
            </p:spPr>
            <p:txBody>
              <a:bodyPr wrap="none" anchor="ctr"/>
              <a:lstStyle/>
              <a:p>
                <a:endParaRPr lang="en-US"/>
              </a:p>
            </p:txBody>
          </p:sp>
          <p:sp>
            <p:nvSpPr>
              <p:cNvPr id="51594" name="Line 394"/>
              <p:cNvSpPr>
                <a:spLocks noChangeShapeType="1"/>
              </p:cNvSpPr>
              <p:nvPr/>
            </p:nvSpPr>
            <p:spPr bwMode="auto">
              <a:xfrm flipH="1" flipV="1">
                <a:off x="3090" y="3613"/>
                <a:ext cx="26" cy="20"/>
              </a:xfrm>
              <a:prstGeom prst="line">
                <a:avLst/>
              </a:prstGeom>
              <a:noFill/>
              <a:ln w="12700">
                <a:solidFill>
                  <a:srgbClr val="007DFF"/>
                </a:solidFill>
                <a:round/>
                <a:headEnd/>
                <a:tailEnd/>
              </a:ln>
            </p:spPr>
            <p:txBody>
              <a:bodyPr wrap="none" anchor="ctr"/>
              <a:lstStyle/>
              <a:p>
                <a:endParaRPr lang="en-US"/>
              </a:p>
            </p:txBody>
          </p:sp>
          <p:sp>
            <p:nvSpPr>
              <p:cNvPr id="51595" name="Line 395"/>
              <p:cNvSpPr>
                <a:spLocks noChangeShapeType="1"/>
              </p:cNvSpPr>
              <p:nvPr/>
            </p:nvSpPr>
            <p:spPr bwMode="auto">
              <a:xfrm flipH="1" flipV="1">
                <a:off x="3073" y="3607"/>
                <a:ext cx="25" cy="14"/>
              </a:xfrm>
              <a:prstGeom prst="line">
                <a:avLst/>
              </a:prstGeom>
              <a:noFill/>
              <a:ln w="12700">
                <a:solidFill>
                  <a:srgbClr val="007DFF"/>
                </a:solidFill>
                <a:round/>
                <a:headEnd/>
                <a:tailEnd/>
              </a:ln>
            </p:spPr>
            <p:txBody>
              <a:bodyPr wrap="none" anchor="ctr"/>
              <a:lstStyle/>
              <a:p>
                <a:endParaRPr lang="en-US"/>
              </a:p>
            </p:txBody>
          </p:sp>
          <p:sp>
            <p:nvSpPr>
              <p:cNvPr id="51596" name="Line 396"/>
              <p:cNvSpPr>
                <a:spLocks noChangeShapeType="1"/>
              </p:cNvSpPr>
              <p:nvPr/>
            </p:nvSpPr>
            <p:spPr bwMode="auto">
              <a:xfrm flipH="1">
                <a:off x="3062" y="3611"/>
                <a:ext cx="19" cy="6"/>
              </a:xfrm>
              <a:prstGeom prst="line">
                <a:avLst/>
              </a:prstGeom>
              <a:noFill/>
              <a:ln w="12700">
                <a:solidFill>
                  <a:srgbClr val="007DFF"/>
                </a:solidFill>
                <a:round/>
                <a:headEnd/>
                <a:tailEnd/>
              </a:ln>
            </p:spPr>
            <p:txBody>
              <a:bodyPr wrap="none" anchor="ctr"/>
              <a:lstStyle/>
              <a:p>
                <a:endParaRPr lang="en-US"/>
              </a:p>
            </p:txBody>
          </p:sp>
          <p:sp>
            <p:nvSpPr>
              <p:cNvPr id="51597" name="Line 397"/>
              <p:cNvSpPr>
                <a:spLocks noChangeShapeType="1"/>
              </p:cNvSpPr>
              <p:nvPr/>
            </p:nvSpPr>
            <p:spPr bwMode="auto">
              <a:xfrm flipH="1" flipV="1">
                <a:off x="3041" y="3607"/>
                <a:ext cx="29" cy="14"/>
              </a:xfrm>
              <a:prstGeom prst="line">
                <a:avLst/>
              </a:prstGeom>
              <a:noFill/>
              <a:ln w="12700">
                <a:solidFill>
                  <a:srgbClr val="007DFF"/>
                </a:solidFill>
                <a:round/>
                <a:headEnd/>
                <a:tailEnd/>
              </a:ln>
            </p:spPr>
            <p:txBody>
              <a:bodyPr wrap="none" anchor="ctr"/>
              <a:lstStyle/>
              <a:p>
                <a:endParaRPr lang="en-US"/>
              </a:p>
            </p:txBody>
          </p:sp>
          <p:sp>
            <p:nvSpPr>
              <p:cNvPr id="51598" name="Line 398"/>
              <p:cNvSpPr>
                <a:spLocks noChangeShapeType="1"/>
              </p:cNvSpPr>
              <p:nvPr/>
            </p:nvSpPr>
            <p:spPr bwMode="auto">
              <a:xfrm flipH="1">
                <a:off x="3027" y="3611"/>
                <a:ext cx="22" cy="6"/>
              </a:xfrm>
              <a:prstGeom prst="line">
                <a:avLst/>
              </a:prstGeom>
              <a:noFill/>
              <a:ln w="12700">
                <a:solidFill>
                  <a:srgbClr val="007DFF"/>
                </a:solidFill>
                <a:round/>
                <a:headEnd/>
                <a:tailEnd/>
              </a:ln>
            </p:spPr>
            <p:txBody>
              <a:bodyPr wrap="none" anchor="ctr"/>
              <a:lstStyle/>
              <a:p>
                <a:endParaRPr lang="en-US"/>
              </a:p>
            </p:txBody>
          </p:sp>
          <p:sp>
            <p:nvSpPr>
              <p:cNvPr id="51599" name="Line 399"/>
              <p:cNvSpPr>
                <a:spLocks noChangeShapeType="1"/>
              </p:cNvSpPr>
              <p:nvPr/>
            </p:nvSpPr>
            <p:spPr bwMode="auto">
              <a:xfrm flipH="1">
                <a:off x="3012" y="3621"/>
                <a:ext cx="23" cy="1"/>
              </a:xfrm>
              <a:prstGeom prst="line">
                <a:avLst/>
              </a:prstGeom>
              <a:noFill/>
              <a:ln w="12700">
                <a:solidFill>
                  <a:srgbClr val="007DFF"/>
                </a:solidFill>
                <a:round/>
                <a:headEnd/>
                <a:tailEnd/>
              </a:ln>
            </p:spPr>
            <p:txBody>
              <a:bodyPr wrap="none" anchor="ctr"/>
              <a:lstStyle/>
              <a:p>
                <a:endParaRPr lang="en-US"/>
              </a:p>
            </p:txBody>
          </p:sp>
          <p:sp>
            <p:nvSpPr>
              <p:cNvPr id="51600" name="Line 400"/>
              <p:cNvSpPr>
                <a:spLocks noChangeShapeType="1"/>
              </p:cNvSpPr>
              <p:nvPr/>
            </p:nvSpPr>
            <p:spPr bwMode="auto">
              <a:xfrm flipH="1" flipV="1">
                <a:off x="2995" y="3612"/>
                <a:ext cx="25" cy="18"/>
              </a:xfrm>
              <a:prstGeom prst="line">
                <a:avLst/>
              </a:prstGeom>
              <a:noFill/>
              <a:ln w="12700">
                <a:solidFill>
                  <a:srgbClr val="007DFF"/>
                </a:solidFill>
                <a:round/>
                <a:headEnd/>
                <a:tailEnd/>
              </a:ln>
            </p:spPr>
            <p:txBody>
              <a:bodyPr wrap="none" anchor="ctr"/>
              <a:lstStyle/>
              <a:p>
                <a:endParaRPr lang="en-US"/>
              </a:p>
            </p:txBody>
          </p:sp>
          <p:sp>
            <p:nvSpPr>
              <p:cNvPr id="51601" name="Line 401"/>
              <p:cNvSpPr>
                <a:spLocks noChangeShapeType="1"/>
              </p:cNvSpPr>
              <p:nvPr/>
            </p:nvSpPr>
            <p:spPr bwMode="auto">
              <a:xfrm flipH="1">
                <a:off x="2978" y="3616"/>
                <a:ext cx="25" cy="5"/>
              </a:xfrm>
              <a:prstGeom prst="line">
                <a:avLst/>
              </a:prstGeom>
              <a:noFill/>
              <a:ln w="12700">
                <a:solidFill>
                  <a:srgbClr val="007DFF"/>
                </a:solidFill>
                <a:round/>
                <a:headEnd/>
                <a:tailEnd/>
              </a:ln>
            </p:spPr>
            <p:txBody>
              <a:bodyPr wrap="none" anchor="ctr"/>
              <a:lstStyle/>
              <a:p>
                <a:endParaRPr lang="en-US"/>
              </a:p>
            </p:txBody>
          </p:sp>
          <p:sp>
            <p:nvSpPr>
              <p:cNvPr id="51602" name="Line 402"/>
              <p:cNvSpPr>
                <a:spLocks noChangeShapeType="1"/>
              </p:cNvSpPr>
              <p:nvPr/>
            </p:nvSpPr>
            <p:spPr bwMode="auto">
              <a:xfrm flipH="1" flipV="1">
                <a:off x="2961" y="3613"/>
                <a:ext cx="25" cy="12"/>
              </a:xfrm>
              <a:prstGeom prst="line">
                <a:avLst/>
              </a:prstGeom>
              <a:noFill/>
              <a:ln w="12700">
                <a:solidFill>
                  <a:srgbClr val="007DFF"/>
                </a:solidFill>
                <a:round/>
                <a:headEnd/>
                <a:tailEnd/>
              </a:ln>
            </p:spPr>
            <p:txBody>
              <a:bodyPr wrap="none" anchor="ctr"/>
              <a:lstStyle/>
              <a:p>
                <a:endParaRPr lang="en-US"/>
              </a:p>
            </p:txBody>
          </p:sp>
          <p:sp>
            <p:nvSpPr>
              <p:cNvPr id="51603" name="Line 403"/>
              <p:cNvSpPr>
                <a:spLocks noChangeShapeType="1"/>
              </p:cNvSpPr>
              <p:nvPr/>
            </p:nvSpPr>
            <p:spPr bwMode="auto">
              <a:xfrm flipH="1">
                <a:off x="2945" y="3617"/>
                <a:ext cx="24" cy="0"/>
              </a:xfrm>
              <a:prstGeom prst="line">
                <a:avLst/>
              </a:prstGeom>
              <a:noFill/>
              <a:ln w="12700">
                <a:solidFill>
                  <a:srgbClr val="007DFF"/>
                </a:solidFill>
                <a:round/>
                <a:headEnd/>
                <a:tailEnd/>
              </a:ln>
            </p:spPr>
            <p:txBody>
              <a:bodyPr wrap="none" anchor="ctr"/>
              <a:lstStyle/>
              <a:p>
                <a:endParaRPr lang="en-US"/>
              </a:p>
            </p:txBody>
          </p:sp>
          <p:sp>
            <p:nvSpPr>
              <p:cNvPr id="51604" name="Line 404"/>
              <p:cNvSpPr>
                <a:spLocks noChangeShapeType="1"/>
              </p:cNvSpPr>
              <p:nvPr/>
            </p:nvSpPr>
            <p:spPr bwMode="auto">
              <a:xfrm flipH="1">
                <a:off x="2930" y="3617"/>
                <a:ext cx="23" cy="4"/>
              </a:xfrm>
              <a:prstGeom prst="line">
                <a:avLst/>
              </a:prstGeom>
              <a:noFill/>
              <a:ln w="12700">
                <a:solidFill>
                  <a:srgbClr val="007DFF"/>
                </a:solidFill>
                <a:round/>
                <a:headEnd/>
                <a:tailEnd/>
              </a:ln>
            </p:spPr>
            <p:txBody>
              <a:bodyPr wrap="none" anchor="ctr"/>
              <a:lstStyle/>
              <a:p>
                <a:endParaRPr lang="en-US"/>
              </a:p>
            </p:txBody>
          </p:sp>
          <p:sp>
            <p:nvSpPr>
              <p:cNvPr id="51605" name="Line 405"/>
              <p:cNvSpPr>
                <a:spLocks noChangeShapeType="1"/>
              </p:cNvSpPr>
              <p:nvPr/>
            </p:nvSpPr>
            <p:spPr bwMode="auto">
              <a:xfrm flipH="1">
                <a:off x="2912" y="3625"/>
                <a:ext cx="26" cy="0"/>
              </a:xfrm>
              <a:prstGeom prst="line">
                <a:avLst/>
              </a:prstGeom>
              <a:noFill/>
              <a:ln w="12700">
                <a:solidFill>
                  <a:srgbClr val="007DFF"/>
                </a:solidFill>
                <a:round/>
                <a:headEnd/>
                <a:tailEnd/>
              </a:ln>
            </p:spPr>
            <p:txBody>
              <a:bodyPr wrap="none" anchor="ctr"/>
              <a:lstStyle/>
              <a:p>
                <a:endParaRPr lang="en-US"/>
              </a:p>
            </p:txBody>
          </p:sp>
          <p:sp>
            <p:nvSpPr>
              <p:cNvPr id="51606" name="Line 406"/>
              <p:cNvSpPr>
                <a:spLocks noChangeShapeType="1"/>
              </p:cNvSpPr>
              <p:nvPr/>
            </p:nvSpPr>
            <p:spPr bwMode="auto">
              <a:xfrm flipH="1" flipV="1">
                <a:off x="2896" y="3622"/>
                <a:ext cx="24" cy="11"/>
              </a:xfrm>
              <a:prstGeom prst="line">
                <a:avLst/>
              </a:prstGeom>
              <a:noFill/>
              <a:ln w="12700">
                <a:solidFill>
                  <a:srgbClr val="007DFF"/>
                </a:solidFill>
                <a:round/>
                <a:headEnd/>
                <a:tailEnd/>
              </a:ln>
            </p:spPr>
            <p:txBody>
              <a:bodyPr wrap="none" anchor="ctr"/>
              <a:lstStyle/>
              <a:p>
                <a:endParaRPr lang="en-US"/>
              </a:p>
            </p:txBody>
          </p:sp>
          <p:sp>
            <p:nvSpPr>
              <p:cNvPr id="51607" name="Line 407"/>
              <p:cNvSpPr>
                <a:spLocks noChangeShapeType="1"/>
              </p:cNvSpPr>
              <p:nvPr/>
            </p:nvSpPr>
            <p:spPr bwMode="auto">
              <a:xfrm flipH="1" flipV="1">
                <a:off x="2880" y="3606"/>
                <a:ext cx="24" cy="24"/>
              </a:xfrm>
              <a:prstGeom prst="line">
                <a:avLst/>
              </a:prstGeom>
              <a:noFill/>
              <a:ln w="12700">
                <a:solidFill>
                  <a:srgbClr val="007DFF"/>
                </a:solidFill>
                <a:round/>
                <a:headEnd/>
                <a:tailEnd/>
              </a:ln>
            </p:spPr>
            <p:txBody>
              <a:bodyPr wrap="none" anchor="ctr"/>
              <a:lstStyle/>
              <a:p>
                <a:endParaRPr lang="en-US"/>
              </a:p>
            </p:txBody>
          </p:sp>
          <p:sp>
            <p:nvSpPr>
              <p:cNvPr id="51608" name="Line 408"/>
              <p:cNvSpPr>
                <a:spLocks noChangeShapeType="1"/>
              </p:cNvSpPr>
              <p:nvPr/>
            </p:nvSpPr>
            <p:spPr bwMode="auto">
              <a:xfrm flipH="1">
                <a:off x="2865" y="3614"/>
                <a:ext cx="23" cy="4"/>
              </a:xfrm>
              <a:prstGeom prst="line">
                <a:avLst/>
              </a:prstGeom>
              <a:noFill/>
              <a:ln w="12700">
                <a:solidFill>
                  <a:srgbClr val="007DFF"/>
                </a:solidFill>
                <a:round/>
                <a:headEnd/>
                <a:tailEnd/>
              </a:ln>
            </p:spPr>
            <p:txBody>
              <a:bodyPr wrap="none" anchor="ctr"/>
              <a:lstStyle/>
              <a:p>
                <a:endParaRPr lang="en-US"/>
              </a:p>
            </p:txBody>
          </p:sp>
          <p:sp>
            <p:nvSpPr>
              <p:cNvPr id="51609" name="Line 409"/>
              <p:cNvSpPr>
                <a:spLocks noChangeShapeType="1"/>
              </p:cNvSpPr>
              <p:nvPr/>
            </p:nvSpPr>
            <p:spPr bwMode="auto">
              <a:xfrm flipH="1">
                <a:off x="2847" y="3622"/>
                <a:ext cx="26" cy="2"/>
              </a:xfrm>
              <a:prstGeom prst="line">
                <a:avLst/>
              </a:prstGeom>
              <a:noFill/>
              <a:ln w="12700">
                <a:solidFill>
                  <a:srgbClr val="007DFF"/>
                </a:solidFill>
                <a:round/>
                <a:headEnd/>
                <a:tailEnd/>
              </a:ln>
            </p:spPr>
            <p:txBody>
              <a:bodyPr wrap="none" anchor="ctr"/>
              <a:lstStyle/>
              <a:p>
                <a:endParaRPr lang="en-US"/>
              </a:p>
            </p:txBody>
          </p:sp>
          <p:sp>
            <p:nvSpPr>
              <p:cNvPr id="51610" name="Line 410"/>
              <p:cNvSpPr>
                <a:spLocks noChangeShapeType="1"/>
              </p:cNvSpPr>
              <p:nvPr/>
            </p:nvSpPr>
            <p:spPr bwMode="auto">
              <a:xfrm flipH="1">
                <a:off x="2831" y="3624"/>
                <a:ext cx="24" cy="5"/>
              </a:xfrm>
              <a:prstGeom prst="line">
                <a:avLst/>
              </a:prstGeom>
              <a:noFill/>
              <a:ln w="12700">
                <a:solidFill>
                  <a:srgbClr val="007DFF"/>
                </a:solidFill>
                <a:round/>
                <a:headEnd/>
                <a:tailEnd/>
              </a:ln>
            </p:spPr>
            <p:txBody>
              <a:bodyPr wrap="none" anchor="ctr"/>
              <a:lstStyle/>
              <a:p>
                <a:endParaRPr lang="en-US"/>
              </a:p>
            </p:txBody>
          </p:sp>
          <p:sp>
            <p:nvSpPr>
              <p:cNvPr id="51611" name="Line 411"/>
              <p:cNvSpPr>
                <a:spLocks noChangeShapeType="1"/>
              </p:cNvSpPr>
              <p:nvPr/>
            </p:nvSpPr>
            <p:spPr bwMode="auto">
              <a:xfrm flipH="1" flipV="1">
                <a:off x="2815" y="3618"/>
                <a:ext cx="24" cy="15"/>
              </a:xfrm>
              <a:prstGeom prst="line">
                <a:avLst/>
              </a:prstGeom>
              <a:noFill/>
              <a:ln w="12700">
                <a:solidFill>
                  <a:srgbClr val="007DFF"/>
                </a:solidFill>
                <a:round/>
                <a:headEnd/>
                <a:tailEnd/>
              </a:ln>
            </p:spPr>
            <p:txBody>
              <a:bodyPr wrap="none" anchor="ctr"/>
              <a:lstStyle/>
              <a:p>
                <a:endParaRPr lang="en-US"/>
              </a:p>
            </p:txBody>
          </p:sp>
          <p:sp>
            <p:nvSpPr>
              <p:cNvPr id="51612" name="Line 412"/>
              <p:cNvSpPr>
                <a:spLocks noChangeShapeType="1"/>
              </p:cNvSpPr>
              <p:nvPr/>
            </p:nvSpPr>
            <p:spPr bwMode="auto">
              <a:xfrm flipH="1" flipV="1">
                <a:off x="2800" y="3607"/>
                <a:ext cx="23" cy="19"/>
              </a:xfrm>
              <a:prstGeom prst="line">
                <a:avLst/>
              </a:prstGeom>
              <a:noFill/>
              <a:ln w="12700">
                <a:solidFill>
                  <a:srgbClr val="007DFF"/>
                </a:solidFill>
                <a:round/>
                <a:headEnd/>
                <a:tailEnd/>
              </a:ln>
            </p:spPr>
            <p:txBody>
              <a:bodyPr wrap="none" anchor="ctr"/>
              <a:lstStyle/>
              <a:p>
                <a:endParaRPr lang="en-US"/>
              </a:p>
            </p:txBody>
          </p:sp>
          <p:sp>
            <p:nvSpPr>
              <p:cNvPr id="51613" name="Line 413"/>
              <p:cNvSpPr>
                <a:spLocks noChangeShapeType="1"/>
              </p:cNvSpPr>
              <p:nvPr/>
            </p:nvSpPr>
            <p:spPr bwMode="auto">
              <a:xfrm flipH="1">
                <a:off x="2780" y="3615"/>
                <a:ext cx="28" cy="5"/>
              </a:xfrm>
              <a:prstGeom prst="line">
                <a:avLst/>
              </a:prstGeom>
              <a:noFill/>
              <a:ln w="12700">
                <a:solidFill>
                  <a:srgbClr val="007DFF"/>
                </a:solidFill>
                <a:round/>
                <a:headEnd/>
                <a:tailEnd/>
              </a:ln>
            </p:spPr>
            <p:txBody>
              <a:bodyPr wrap="none" anchor="ctr"/>
              <a:lstStyle/>
              <a:p>
                <a:endParaRPr lang="en-US"/>
              </a:p>
            </p:txBody>
          </p:sp>
          <p:sp>
            <p:nvSpPr>
              <p:cNvPr id="51614" name="Line 414"/>
              <p:cNvSpPr>
                <a:spLocks noChangeShapeType="1"/>
              </p:cNvSpPr>
              <p:nvPr/>
            </p:nvSpPr>
            <p:spPr bwMode="auto">
              <a:xfrm flipH="1" flipV="1">
                <a:off x="2625" y="3618"/>
                <a:ext cx="163" cy="10"/>
              </a:xfrm>
              <a:prstGeom prst="line">
                <a:avLst/>
              </a:prstGeom>
              <a:noFill/>
              <a:ln w="12700">
                <a:solidFill>
                  <a:srgbClr val="007DFF"/>
                </a:solidFill>
                <a:round/>
                <a:headEnd/>
                <a:tailEnd/>
              </a:ln>
            </p:spPr>
            <p:txBody>
              <a:bodyPr wrap="none" anchor="ctr"/>
              <a:lstStyle/>
              <a:p>
                <a:endParaRPr lang="en-US"/>
              </a:p>
            </p:txBody>
          </p:sp>
          <p:sp>
            <p:nvSpPr>
              <p:cNvPr id="51615" name="Line 415"/>
              <p:cNvSpPr>
                <a:spLocks noChangeShapeType="1"/>
              </p:cNvSpPr>
              <p:nvPr/>
            </p:nvSpPr>
            <p:spPr bwMode="auto">
              <a:xfrm flipH="1" flipV="1">
                <a:off x="2582" y="3611"/>
                <a:ext cx="51" cy="15"/>
              </a:xfrm>
              <a:prstGeom prst="line">
                <a:avLst/>
              </a:prstGeom>
              <a:noFill/>
              <a:ln w="12700">
                <a:solidFill>
                  <a:srgbClr val="007DFF"/>
                </a:solidFill>
                <a:round/>
                <a:headEnd/>
                <a:tailEnd/>
              </a:ln>
            </p:spPr>
            <p:txBody>
              <a:bodyPr wrap="none" anchor="ctr"/>
              <a:lstStyle/>
              <a:p>
                <a:endParaRPr lang="en-US"/>
              </a:p>
            </p:txBody>
          </p:sp>
          <p:sp>
            <p:nvSpPr>
              <p:cNvPr id="51616" name="Line 416"/>
              <p:cNvSpPr>
                <a:spLocks noChangeShapeType="1"/>
              </p:cNvSpPr>
              <p:nvPr/>
            </p:nvSpPr>
            <p:spPr bwMode="auto">
              <a:xfrm flipH="1" flipV="1">
                <a:off x="2542" y="3606"/>
                <a:ext cx="48" cy="13"/>
              </a:xfrm>
              <a:prstGeom prst="line">
                <a:avLst/>
              </a:prstGeom>
              <a:noFill/>
              <a:ln w="12700">
                <a:solidFill>
                  <a:srgbClr val="007DFF"/>
                </a:solidFill>
                <a:round/>
                <a:headEnd/>
                <a:tailEnd/>
              </a:ln>
            </p:spPr>
            <p:txBody>
              <a:bodyPr wrap="none" anchor="ctr"/>
              <a:lstStyle/>
              <a:p>
                <a:endParaRPr lang="en-US"/>
              </a:p>
            </p:txBody>
          </p:sp>
          <p:sp>
            <p:nvSpPr>
              <p:cNvPr id="51617" name="Line 417"/>
              <p:cNvSpPr>
                <a:spLocks noChangeShapeType="1"/>
              </p:cNvSpPr>
              <p:nvPr/>
            </p:nvSpPr>
            <p:spPr bwMode="auto">
              <a:xfrm flipH="1">
                <a:off x="2501" y="3614"/>
                <a:ext cx="49" cy="4"/>
              </a:xfrm>
              <a:prstGeom prst="line">
                <a:avLst/>
              </a:prstGeom>
              <a:noFill/>
              <a:ln w="12700">
                <a:solidFill>
                  <a:srgbClr val="007DFF"/>
                </a:solidFill>
                <a:round/>
                <a:headEnd/>
                <a:tailEnd/>
              </a:ln>
            </p:spPr>
            <p:txBody>
              <a:bodyPr wrap="none" anchor="ctr"/>
              <a:lstStyle/>
              <a:p>
                <a:endParaRPr lang="en-US"/>
              </a:p>
            </p:txBody>
          </p:sp>
          <p:sp>
            <p:nvSpPr>
              <p:cNvPr id="51618" name="Line 418"/>
              <p:cNvSpPr>
                <a:spLocks noChangeShapeType="1"/>
              </p:cNvSpPr>
              <p:nvPr/>
            </p:nvSpPr>
            <p:spPr bwMode="auto">
              <a:xfrm flipH="1" flipV="1">
                <a:off x="2460" y="3617"/>
                <a:ext cx="49" cy="9"/>
              </a:xfrm>
              <a:prstGeom prst="line">
                <a:avLst/>
              </a:prstGeom>
              <a:noFill/>
              <a:ln w="12700">
                <a:solidFill>
                  <a:srgbClr val="007DFF"/>
                </a:solidFill>
                <a:round/>
                <a:headEnd/>
                <a:tailEnd/>
              </a:ln>
            </p:spPr>
            <p:txBody>
              <a:bodyPr wrap="none" anchor="ctr"/>
              <a:lstStyle/>
              <a:p>
                <a:endParaRPr lang="en-US"/>
              </a:p>
            </p:txBody>
          </p:sp>
          <p:sp>
            <p:nvSpPr>
              <p:cNvPr id="51619" name="Rectangle 419"/>
              <p:cNvSpPr>
                <a:spLocks noChangeArrowheads="1"/>
              </p:cNvSpPr>
              <p:nvPr/>
            </p:nvSpPr>
            <p:spPr bwMode="auto">
              <a:xfrm>
                <a:off x="2609" y="4042"/>
                <a:ext cx="299" cy="202"/>
              </a:xfrm>
              <a:prstGeom prst="rect">
                <a:avLst/>
              </a:prstGeom>
              <a:noFill/>
              <a:ln w="12700">
                <a:noFill/>
                <a:miter lim="800000"/>
                <a:headEnd/>
                <a:tailEnd/>
              </a:ln>
            </p:spPr>
            <p:txBody>
              <a:bodyPr wrap="none" lIns="147638" tIns="73025" rIns="147638" bIns="73025">
                <a:spAutoFit/>
              </a:bodyPr>
              <a:lstStyle/>
              <a:p>
                <a:pPr defTabSz="2301875" eaLnBrk="0" hangingPunct="0"/>
                <a:r>
                  <a:rPr lang="en-US" sz="900">
                    <a:solidFill>
                      <a:srgbClr val="000000"/>
                    </a:solidFill>
                  </a:rPr>
                  <a:t>50</a:t>
                </a:r>
              </a:p>
            </p:txBody>
          </p:sp>
          <p:sp>
            <p:nvSpPr>
              <p:cNvPr id="51620" name="Rectangle 420"/>
              <p:cNvSpPr>
                <a:spLocks noChangeArrowheads="1"/>
              </p:cNvSpPr>
              <p:nvPr/>
            </p:nvSpPr>
            <p:spPr bwMode="auto">
              <a:xfrm>
                <a:off x="2995" y="4042"/>
                <a:ext cx="344" cy="202"/>
              </a:xfrm>
              <a:prstGeom prst="rect">
                <a:avLst/>
              </a:prstGeom>
              <a:noFill/>
              <a:ln w="12700">
                <a:noFill/>
                <a:miter lim="800000"/>
                <a:headEnd/>
                <a:tailEnd/>
              </a:ln>
            </p:spPr>
            <p:txBody>
              <a:bodyPr wrap="none" lIns="147638" tIns="73025" rIns="147638" bIns="73025">
                <a:spAutoFit/>
              </a:bodyPr>
              <a:lstStyle/>
              <a:p>
                <a:pPr defTabSz="2301875" eaLnBrk="0" hangingPunct="0"/>
                <a:r>
                  <a:rPr lang="en-US" sz="900">
                    <a:solidFill>
                      <a:srgbClr val="000000"/>
                    </a:solidFill>
                  </a:rPr>
                  <a:t>100</a:t>
                </a:r>
              </a:p>
            </p:txBody>
          </p:sp>
          <p:sp>
            <p:nvSpPr>
              <p:cNvPr id="51621" name="Rectangle 421"/>
              <p:cNvSpPr>
                <a:spLocks noChangeArrowheads="1"/>
              </p:cNvSpPr>
              <p:nvPr/>
            </p:nvSpPr>
            <p:spPr bwMode="auto">
              <a:xfrm>
                <a:off x="3405" y="4042"/>
                <a:ext cx="344" cy="202"/>
              </a:xfrm>
              <a:prstGeom prst="rect">
                <a:avLst/>
              </a:prstGeom>
              <a:noFill/>
              <a:ln w="12700">
                <a:noFill/>
                <a:miter lim="800000"/>
                <a:headEnd/>
                <a:tailEnd/>
              </a:ln>
            </p:spPr>
            <p:txBody>
              <a:bodyPr wrap="none" lIns="147638" tIns="73025" rIns="147638" bIns="73025">
                <a:spAutoFit/>
              </a:bodyPr>
              <a:lstStyle/>
              <a:p>
                <a:pPr defTabSz="2301875" eaLnBrk="0" hangingPunct="0"/>
                <a:r>
                  <a:rPr lang="en-US" sz="900">
                    <a:solidFill>
                      <a:srgbClr val="000000"/>
                    </a:solidFill>
                  </a:rPr>
                  <a:t>150</a:t>
                </a:r>
              </a:p>
            </p:txBody>
          </p:sp>
          <p:sp>
            <p:nvSpPr>
              <p:cNvPr id="51622" name="Rectangle 422"/>
              <p:cNvSpPr>
                <a:spLocks noChangeArrowheads="1"/>
              </p:cNvSpPr>
              <p:nvPr/>
            </p:nvSpPr>
            <p:spPr bwMode="auto">
              <a:xfrm>
                <a:off x="3817" y="4042"/>
                <a:ext cx="344" cy="202"/>
              </a:xfrm>
              <a:prstGeom prst="rect">
                <a:avLst/>
              </a:prstGeom>
              <a:noFill/>
              <a:ln w="12700">
                <a:noFill/>
                <a:miter lim="800000"/>
                <a:headEnd/>
                <a:tailEnd/>
              </a:ln>
            </p:spPr>
            <p:txBody>
              <a:bodyPr wrap="none" lIns="147638" tIns="73025" rIns="147638" bIns="73025">
                <a:spAutoFit/>
              </a:bodyPr>
              <a:lstStyle/>
              <a:p>
                <a:pPr defTabSz="2301875" eaLnBrk="0" hangingPunct="0"/>
                <a:r>
                  <a:rPr lang="en-US" sz="900">
                    <a:solidFill>
                      <a:srgbClr val="000000"/>
                    </a:solidFill>
                  </a:rPr>
                  <a:t>200</a:t>
                </a:r>
              </a:p>
            </p:txBody>
          </p:sp>
        </p:grpSp>
        <p:sp>
          <p:nvSpPr>
            <p:cNvPr id="51217" name="Rectangle 423"/>
            <p:cNvSpPr>
              <a:spLocks noChangeArrowheads="1"/>
            </p:cNvSpPr>
            <p:nvPr/>
          </p:nvSpPr>
          <p:spPr bwMode="auto">
            <a:xfrm>
              <a:off x="2797" y="3381"/>
              <a:ext cx="226" cy="178"/>
            </a:xfrm>
            <a:prstGeom prst="rect">
              <a:avLst/>
            </a:prstGeom>
            <a:noFill/>
            <a:ln w="12700">
              <a:noFill/>
              <a:miter lim="800000"/>
              <a:headEnd/>
              <a:tailEnd/>
            </a:ln>
          </p:spPr>
          <p:txBody>
            <a:bodyPr wrap="none" lIns="147638" tIns="73025" rIns="147638" bIns="73025">
              <a:spAutoFit/>
            </a:bodyPr>
            <a:lstStyle/>
            <a:p>
              <a:pPr defTabSz="2301875" eaLnBrk="0" hangingPunct="0"/>
              <a:r>
                <a:rPr lang="en-US" sz="900">
                  <a:solidFill>
                    <a:srgbClr val="000000"/>
                  </a:solidFill>
                </a:rPr>
                <a:t>0</a:t>
              </a:r>
            </a:p>
          </p:txBody>
        </p:sp>
        <p:sp>
          <p:nvSpPr>
            <p:cNvPr id="51218" name="Rectangle 424"/>
            <p:cNvSpPr>
              <a:spLocks noChangeArrowheads="1"/>
            </p:cNvSpPr>
            <p:nvPr/>
          </p:nvSpPr>
          <p:spPr bwMode="auto">
            <a:xfrm>
              <a:off x="2731" y="3191"/>
              <a:ext cx="286" cy="178"/>
            </a:xfrm>
            <a:prstGeom prst="rect">
              <a:avLst/>
            </a:prstGeom>
            <a:noFill/>
            <a:ln w="12700">
              <a:noFill/>
              <a:miter lim="800000"/>
              <a:headEnd/>
              <a:tailEnd/>
            </a:ln>
          </p:spPr>
          <p:txBody>
            <a:bodyPr wrap="none" lIns="147638" tIns="73025" rIns="147638" bIns="73025">
              <a:spAutoFit/>
            </a:bodyPr>
            <a:lstStyle/>
            <a:p>
              <a:pPr defTabSz="2301875" eaLnBrk="0" hangingPunct="0"/>
              <a:r>
                <a:rPr lang="en-US" sz="900">
                  <a:solidFill>
                    <a:srgbClr val="000000"/>
                  </a:solidFill>
                </a:rPr>
                <a:t>0.1</a:t>
              </a:r>
            </a:p>
          </p:txBody>
        </p:sp>
        <p:sp>
          <p:nvSpPr>
            <p:cNvPr id="51219" name="Rectangle 425"/>
            <p:cNvSpPr>
              <a:spLocks noChangeArrowheads="1"/>
            </p:cNvSpPr>
            <p:nvPr/>
          </p:nvSpPr>
          <p:spPr bwMode="auto">
            <a:xfrm>
              <a:off x="2716" y="3018"/>
              <a:ext cx="389" cy="178"/>
            </a:xfrm>
            <a:prstGeom prst="rect">
              <a:avLst/>
            </a:prstGeom>
            <a:noFill/>
            <a:ln w="12700">
              <a:noFill/>
              <a:miter lim="800000"/>
              <a:headEnd/>
              <a:tailEnd/>
            </a:ln>
          </p:spPr>
          <p:txBody>
            <a:bodyPr lIns="147638" tIns="73025" rIns="147638" bIns="73025">
              <a:spAutoFit/>
            </a:bodyPr>
            <a:lstStyle/>
            <a:p>
              <a:pPr defTabSz="2301875" eaLnBrk="0" hangingPunct="0"/>
              <a:r>
                <a:rPr lang="en-US" sz="900">
                  <a:solidFill>
                    <a:srgbClr val="000000"/>
                  </a:solidFill>
                </a:rPr>
                <a:t>0.2</a:t>
              </a:r>
            </a:p>
          </p:txBody>
        </p:sp>
        <p:sp>
          <p:nvSpPr>
            <p:cNvPr id="51220" name="Rectangle 426"/>
            <p:cNvSpPr>
              <a:spLocks noChangeArrowheads="1"/>
            </p:cNvSpPr>
            <p:nvPr/>
          </p:nvSpPr>
          <p:spPr bwMode="auto">
            <a:xfrm>
              <a:off x="2725" y="2885"/>
              <a:ext cx="286" cy="178"/>
            </a:xfrm>
            <a:prstGeom prst="rect">
              <a:avLst/>
            </a:prstGeom>
            <a:noFill/>
            <a:ln w="12700">
              <a:noFill/>
              <a:miter lim="800000"/>
              <a:headEnd/>
              <a:tailEnd/>
            </a:ln>
          </p:spPr>
          <p:txBody>
            <a:bodyPr wrap="none" lIns="147638" tIns="73025" rIns="147638" bIns="73025">
              <a:spAutoFit/>
            </a:bodyPr>
            <a:lstStyle/>
            <a:p>
              <a:pPr defTabSz="2301875" eaLnBrk="0" hangingPunct="0"/>
              <a:r>
                <a:rPr lang="en-US" sz="900">
                  <a:solidFill>
                    <a:srgbClr val="000000"/>
                  </a:solidFill>
                </a:rPr>
                <a:t>0.3</a:t>
              </a:r>
            </a:p>
          </p:txBody>
        </p:sp>
        <p:sp>
          <p:nvSpPr>
            <p:cNvPr id="51221" name="Rectangle 427"/>
            <p:cNvSpPr>
              <a:spLocks noChangeArrowheads="1"/>
            </p:cNvSpPr>
            <p:nvPr/>
          </p:nvSpPr>
          <p:spPr bwMode="auto">
            <a:xfrm>
              <a:off x="2731" y="2710"/>
              <a:ext cx="286" cy="178"/>
            </a:xfrm>
            <a:prstGeom prst="rect">
              <a:avLst/>
            </a:prstGeom>
            <a:noFill/>
            <a:ln w="12700">
              <a:noFill/>
              <a:miter lim="800000"/>
              <a:headEnd/>
              <a:tailEnd/>
            </a:ln>
          </p:spPr>
          <p:txBody>
            <a:bodyPr wrap="none" lIns="147638" tIns="73025" rIns="147638" bIns="73025">
              <a:spAutoFit/>
            </a:bodyPr>
            <a:lstStyle/>
            <a:p>
              <a:pPr defTabSz="2301875" eaLnBrk="0" hangingPunct="0"/>
              <a:r>
                <a:rPr lang="en-US" sz="900">
                  <a:solidFill>
                    <a:srgbClr val="000000"/>
                  </a:solidFill>
                </a:rPr>
                <a:t>0.4</a:t>
              </a:r>
            </a:p>
          </p:txBody>
        </p:sp>
        <p:sp>
          <p:nvSpPr>
            <p:cNvPr id="51222" name="Rectangle 428"/>
            <p:cNvSpPr>
              <a:spLocks noChangeArrowheads="1"/>
            </p:cNvSpPr>
            <p:nvPr/>
          </p:nvSpPr>
          <p:spPr bwMode="auto">
            <a:xfrm>
              <a:off x="2725" y="2558"/>
              <a:ext cx="286" cy="178"/>
            </a:xfrm>
            <a:prstGeom prst="rect">
              <a:avLst/>
            </a:prstGeom>
            <a:noFill/>
            <a:ln w="12700">
              <a:noFill/>
              <a:miter lim="800000"/>
              <a:headEnd/>
              <a:tailEnd/>
            </a:ln>
          </p:spPr>
          <p:txBody>
            <a:bodyPr wrap="none" lIns="147638" tIns="73025" rIns="147638" bIns="73025">
              <a:spAutoFit/>
            </a:bodyPr>
            <a:lstStyle/>
            <a:p>
              <a:pPr defTabSz="2301875" eaLnBrk="0" hangingPunct="0"/>
              <a:r>
                <a:rPr lang="en-US" sz="900">
                  <a:solidFill>
                    <a:srgbClr val="000000"/>
                  </a:solidFill>
                </a:rPr>
                <a:t>0.5</a:t>
              </a:r>
            </a:p>
          </p:txBody>
        </p:sp>
        <p:sp>
          <p:nvSpPr>
            <p:cNvPr id="51223" name="Rectangle 429"/>
            <p:cNvSpPr>
              <a:spLocks noChangeArrowheads="1"/>
            </p:cNvSpPr>
            <p:nvPr/>
          </p:nvSpPr>
          <p:spPr bwMode="auto">
            <a:xfrm>
              <a:off x="2716" y="2353"/>
              <a:ext cx="357" cy="178"/>
            </a:xfrm>
            <a:prstGeom prst="rect">
              <a:avLst/>
            </a:prstGeom>
            <a:noFill/>
            <a:ln w="12700">
              <a:noFill/>
              <a:miter lim="800000"/>
              <a:headEnd/>
              <a:tailEnd/>
            </a:ln>
          </p:spPr>
          <p:txBody>
            <a:bodyPr lIns="147638" tIns="73025" rIns="147638" bIns="73025">
              <a:spAutoFit/>
            </a:bodyPr>
            <a:lstStyle/>
            <a:p>
              <a:pPr defTabSz="2301875" eaLnBrk="0" hangingPunct="0"/>
              <a:r>
                <a:rPr lang="en-US" sz="900">
                  <a:solidFill>
                    <a:srgbClr val="000000"/>
                  </a:solidFill>
                </a:rPr>
                <a:t>0.6</a:t>
              </a:r>
            </a:p>
          </p:txBody>
        </p:sp>
        <p:sp>
          <p:nvSpPr>
            <p:cNvPr id="51224" name="Rectangle 430"/>
            <p:cNvSpPr>
              <a:spLocks noChangeArrowheads="1"/>
            </p:cNvSpPr>
            <p:nvPr/>
          </p:nvSpPr>
          <p:spPr bwMode="auto">
            <a:xfrm>
              <a:off x="2714" y="2201"/>
              <a:ext cx="286" cy="178"/>
            </a:xfrm>
            <a:prstGeom prst="rect">
              <a:avLst/>
            </a:prstGeom>
            <a:noFill/>
            <a:ln w="12700">
              <a:noFill/>
              <a:miter lim="800000"/>
              <a:headEnd/>
              <a:tailEnd/>
            </a:ln>
          </p:spPr>
          <p:txBody>
            <a:bodyPr wrap="none" lIns="147638" tIns="73025" rIns="147638" bIns="73025">
              <a:spAutoFit/>
            </a:bodyPr>
            <a:lstStyle/>
            <a:p>
              <a:pPr defTabSz="2301875" eaLnBrk="0" hangingPunct="0"/>
              <a:r>
                <a:rPr lang="en-US" sz="900">
                  <a:solidFill>
                    <a:srgbClr val="000000"/>
                  </a:solidFill>
                </a:rPr>
                <a:t>0.7</a:t>
              </a:r>
            </a:p>
          </p:txBody>
        </p:sp>
        <p:sp>
          <p:nvSpPr>
            <p:cNvPr id="51225" name="Rectangle 431"/>
            <p:cNvSpPr>
              <a:spLocks noChangeArrowheads="1"/>
            </p:cNvSpPr>
            <p:nvPr/>
          </p:nvSpPr>
          <p:spPr bwMode="auto">
            <a:xfrm>
              <a:off x="2713" y="2032"/>
              <a:ext cx="286" cy="178"/>
            </a:xfrm>
            <a:prstGeom prst="rect">
              <a:avLst/>
            </a:prstGeom>
            <a:noFill/>
            <a:ln w="12700">
              <a:noFill/>
              <a:miter lim="800000"/>
              <a:headEnd/>
              <a:tailEnd/>
            </a:ln>
          </p:spPr>
          <p:txBody>
            <a:bodyPr wrap="none" lIns="147638" tIns="73025" rIns="147638" bIns="73025">
              <a:spAutoFit/>
            </a:bodyPr>
            <a:lstStyle/>
            <a:p>
              <a:pPr defTabSz="2301875" eaLnBrk="0" hangingPunct="0"/>
              <a:r>
                <a:rPr lang="en-US" sz="900">
                  <a:solidFill>
                    <a:srgbClr val="000000"/>
                  </a:solidFill>
                </a:rPr>
                <a:t>0.8</a:t>
              </a:r>
            </a:p>
          </p:txBody>
        </p:sp>
        <p:sp>
          <p:nvSpPr>
            <p:cNvPr id="51226" name="Rectangle 432"/>
            <p:cNvSpPr>
              <a:spLocks noChangeArrowheads="1"/>
            </p:cNvSpPr>
            <p:nvPr/>
          </p:nvSpPr>
          <p:spPr bwMode="auto">
            <a:xfrm>
              <a:off x="2921" y="3491"/>
              <a:ext cx="295" cy="178"/>
            </a:xfrm>
            <a:prstGeom prst="rect">
              <a:avLst/>
            </a:prstGeom>
            <a:noFill/>
            <a:ln w="12700">
              <a:noFill/>
              <a:miter lim="800000"/>
              <a:headEnd/>
              <a:tailEnd/>
            </a:ln>
          </p:spPr>
          <p:txBody>
            <a:bodyPr lIns="147638" tIns="73025" rIns="147638" bIns="73025">
              <a:spAutoFit/>
            </a:bodyPr>
            <a:lstStyle/>
            <a:p>
              <a:pPr defTabSz="2301875" eaLnBrk="0" hangingPunct="0"/>
              <a:r>
                <a:rPr lang="en-US" sz="900">
                  <a:solidFill>
                    <a:srgbClr val="000000"/>
                  </a:solidFill>
                </a:rPr>
                <a:t>0</a:t>
              </a:r>
            </a:p>
          </p:txBody>
        </p:sp>
        <p:sp>
          <p:nvSpPr>
            <p:cNvPr id="51227" name="Rectangle 433"/>
            <p:cNvSpPr>
              <a:spLocks noChangeArrowheads="1"/>
            </p:cNvSpPr>
            <p:nvPr/>
          </p:nvSpPr>
          <p:spPr bwMode="auto">
            <a:xfrm>
              <a:off x="4043" y="3462"/>
              <a:ext cx="345" cy="196"/>
            </a:xfrm>
            <a:prstGeom prst="rect">
              <a:avLst/>
            </a:prstGeom>
            <a:noFill/>
            <a:ln w="12700">
              <a:noFill/>
              <a:miter lim="800000"/>
              <a:headEnd/>
              <a:tailEnd/>
            </a:ln>
          </p:spPr>
          <p:txBody>
            <a:bodyPr wrap="none" anchor="ctr"/>
            <a:lstStyle/>
            <a:p>
              <a:endParaRPr lang="en-US"/>
            </a:p>
          </p:txBody>
        </p:sp>
        <p:sp>
          <p:nvSpPr>
            <p:cNvPr id="51228" name="Rectangle 434"/>
            <p:cNvSpPr>
              <a:spLocks noChangeArrowheads="1"/>
            </p:cNvSpPr>
            <p:nvPr/>
          </p:nvSpPr>
          <p:spPr bwMode="auto">
            <a:xfrm>
              <a:off x="3000" y="1955"/>
              <a:ext cx="2104" cy="198"/>
            </a:xfrm>
            <a:prstGeom prst="rect">
              <a:avLst/>
            </a:prstGeom>
            <a:noFill/>
            <a:ln w="12700">
              <a:noFill/>
              <a:miter lim="800000"/>
              <a:headEnd/>
              <a:tailEnd/>
            </a:ln>
          </p:spPr>
          <p:txBody>
            <a:bodyPr wrap="none" lIns="147638" tIns="73025" rIns="147638" bIns="73025">
              <a:spAutoFit/>
            </a:bodyPr>
            <a:lstStyle/>
            <a:p>
              <a:pPr defTabSz="2301875" eaLnBrk="0" hangingPunct="0"/>
              <a:r>
                <a:rPr lang="en-US" sz="1100">
                  <a:solidFill>
                    <a:srgbClr val="000000"/>
                  </a:solidFill>
                </a:rPr>
                <a:t> Ratio: intensity1 (460nm) / intensity2 (405/35nm)</a:t>
              </a:r>
            </a:p>
          </p:txBody>
        </p:sp>
        <p:sp>
          <p:nvSpPr>
            <p:cNvPr id="51229" name="Line 435"/>
            <p:cNvSpPr>
              <a:spLocks noChangeShapeType="1"/>
            </p:cNvSpPr>
            <p:nvPr/>
          </p:nvSpPr>
          <p:spPr bwMode="auto">
            <a:xfrm>
              <a:off x="3995" y="1744"/>
              <a:ext cx="0" cy="120"/>
            </a:xfrm>
            <a:prstGeom prst="line">
              <a:avLst/>
            </a:prstGeom>
            <a:noFill/>
            <a:ln w="25400">
              <a:solidFill>
                <a:schemeClr val="tx1"/>
              </a:solidFill>
              <a:round/>
              <a:headEnd/>
              <a:tailEnd type="triangle" w="med" len="med"/>
            </a:ln>
          </p:spPr>
          <p:txBody>
            <a:bodyPr wrap="none" anchor="ctr"/>
            <a:lstStyle/>
            <a:p>
              <a:endParaRPr lang="en-US"/>
            </a:p>
          </p:txBody>
        </p:sp>
        <p:grpSp>
          <p:nvGrpSpPr>
            <p:cNvPr id="51230" name="Group 436"/>
            <p:cNvGrpSpPr>
              <a:grpSpLocks/>
            </p:cNvGrpSpPr>
            <p:nvPr/>
          </p:nvGrpSpPr>
          <p:grpSpPr bwMode="auto">
            <a:xfrm>
              <a:off x="3226" y="688"/>
              <a:ext cx="1589" cy="1099"/>
              <a:chOff x="281" y="288"/>
              <a:chExt cx="1785" cy="1249"/>
            </a:xfrm>
          </p:grpSpPr>
          <p:pic>
            <p:nvPicPr>
              <p:cNvPr id="51231" name="Picture 437"/>
              <p:cNvPicPr>
                <a:picLocks noChangeArrowheads="1"/>
              </p:cNvPicPr>
              <p:nvPr/>
            </p:nvPicPr>
            <p:blipFill>
              <a:blip r:embed="rId3" cstate="print"/>
              <a:srcRect/>
              <a:stretch>
                <a:fillRect/>
              </a:stretch>
            </p:blipFill>
            <p:spPr bwMode="auto">
              <a:xfrm>
                <a:off x="336" y="288"/>
                <a:ext cx="1691" cy="1031"/>
              </a:xfrm>
              <a:prstGeom prst="rect">
                <a:avLst/>
              </a:prstGeom>
              <a:noFill/>
              <a:ln w="12700">
                <a:noFill/>
                <a:miter lim="800000"/>
                <a:headEnd/>
                <a:tailEnd/>
              </a:ln>
            </p:spPr>
          </p:pic>
          <p:sp>
            <p:nvSpPr>
              <p:cNvPr id="51232" name="Freeform 438"/>
              <p:cNvSpPr>
                <a:spLocks/>
              </p:cNvSpPr>
              <p:nvPr/>
            </p:nvSpPr>
            <p:spPr bwMode="auto">
              <a:xfrm>
                <a:off x="1518" y="596"/>
                <a:ext cx="290" cy="258"/>
              </a:xfrm>
              <a:custGeom>
                <a:avLst/>
                <a:gdLst>
                  <a:gd name="T0" fmla="*/ 65 w 290"/>
                  <a:gd name="T1" fmla="*/ 20 h 258"/>
                  <a:gd name="T2" fmla="*/ 87 w 290"/>
                  <a:gd name="T3" fmla="*/ 12 h 258"/>
                  <a:gd name="T4" fmla="*/ 108 w 290"/>
                  <a:gd name="T5" fmla="*/ 6 h 258"/>
                  <a:gd name="T6" fmla="*/ 138 w 290"/>
                  <a:gd name="T7" fmla="*/ 0 h 258"/>
                  <a:gd name="T8" fmla="*/ 159 w 290"/>
                  <a:gd name="T9" fmla="*/ 0 h 258"/>
                  <a:gd name="T10" fmla="*/ 181 w 290"/>
                  <a:gd name="T11" fmla="*/ 12 h 258"/>
                  <a:gd name="T12" fmla="*/ 195 w 290"/>
                  <a:gd name="T13" fmla="*/ 33 h 258"/>
                  <a:gd name="T14" fmla="*/ 217 w 290"/>
                  <a:gd name="T15" fmla="*/ 45 h 258"/>
                  <a:gd name="T16" fmla="*/ 238 w 290"/>
                  <a:gd name="T17" fmla="*/ 66 h 258"/>
                  <a:gd name="T18" fmla="*/ 253 w 290"/>
                  <a:gd name="T19" fmla="*/ 86 h 258"/>
                  <a:gd name="T20" fmla="*/ 274 w 290"/>
                  <a:gd name="T21" fmla="*/ 105 h 258"/>
                  <a:gd name="T22" fmla="*/ 282 w 290"/>
                  <a:gd name="T23" fmla="*/ 125 h 258"/>
                  <a:gd name="T24" fmla="*/ 289 w 290"/>
                  <a:gd name="T25" fmla="*/ 144 h 258"/>
                  <a:gd name="T26" fmla="*/ 289 w 290"/>
                  <a:gd name="T27" fmla="*/ 165 h 258"/>
                  <a:gd name="T28" fmla="*/ 289 w 290"/>
                  <a:gd name="T29" fmla="*/ 185 h 258"/>
                  <a:gd name="T30" fmla="*/ 282 w 290"/>
                  <a:gd name="T31" fmla="*/ 204 h 258"/>
                  <a:gd name="T32" fmla="*/ 268 w 290"/>
                  <a:gd name="T33" fmla="*/ 224 h 258"/>
                  <a:gd name="T34" fmla="*/ 246 w 290"/>
                  <a:gd name="T35" fmla="*/ 231 h 258"/>
                  <a:gd name="T36" fmla="*/ 225 w 290"/>
                  <a:gd name="T37" fmla="*/ 244 h 258"/>
                  <a:gd name="T38" fmla="*/ 202 w 290"/>
                  <a:gd name="T39" fmla="*/ 251 h 258"/>
                  <a:gd name="T40" fmla="*/ 181 w 290"/>
                  <a:gd name="T41" fmla="*/ 257 h 258"/>
                  <a:gd name="T42" fmla="*/ 159 w 290"/>
                  <a:gd name="T43" fmla="*/ 257 h 258"/>
                  <a:gd name="T44" fmla="*/ 138 w 290"/>
                  <a:gd name="T45" fmla="*/ 257 h 258"/>
                  <a:gd name="T46" fmla="*/ 116 w 290"/>
                  <a:gd name="T47" fmla="*/ 257 h 258"/>
                  <a:gd name="T48" fmla="*/ 94 w 290"/>
                  <a:gd name="T49" fmla="*/ 251 h 258"/>
                  <a:gd name="T50" fmla="*/ 72 w 290"/>
                  <a:gd name="T51" fmla="*/ 237 h 258"/>
                  <a:gd name="T52" fmla="*/ 58 w 290"/>
                  <a:gd name="T53" fmla="*/ 218 h 258"/>
                  <a:gd name="T54" fmla="*/ 36 w 290"/>
                  <a:gd name="T55" fmla="*/ 198 h 258"/>
                  <a:gd name="T56" fmla="*/ 21 w 290"/>
                  <a:gd name="T57" fmla="*/ 178 h 258"/>
                  <a:gd name="T58" fmla="*/ 8 w 290"/>
                  <a:gd name="T59" fmla="*/ 158 h 258"/>
                  <a:gd name="T60" fmla="*/ 0 w 290"/>
                  <a:gd name="T61" fmla="*/ 138 h 258"/>
                  <a:gd name="T62" fmla="*/ 0 w 290"/>
                  <a:gd name="T63" fmla="*/ 119 h 258"/>
                  <a:gd name="T64" fmla="*/ 0 w 290"/>
                  <a:gd name="T65" fmla="*/ 99 h 258"/>
                  <a:gd name="T66" fmla="*/ 0 w 290"/>
                  <a:gd name="T67" fmla="*/ 78 h 258"/>
                  <a:gd name="T68" fmla="*/ 15 w 290"/>
                  <a:gd name="T69" fmla="*/ 59 h 258"/>
                  <a:gd name="T70" fmla="*/ 36 w 290"/>
                  <a:gd name="T71" fmla="*/ 45 h 258"/>
                  <a:gd name="T72" fmla="*/ 51 w 290"/>
                  <a:gd name="T73" fmla="*/ 26 h 258"/>
                  <a:gd name="T74" fmla="*/ 72 w 290"/>
                  <a:gd name="T75" fmla="*/ 20 h 258"/>
                  <a:gd name="T76" fmla="*/ 65 w 290"/>
                  <a:gd name="T77" fmla="*/ 20 h 2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0"/>
                  <a:gd name="T118" fmla="*/ 0 h 258"/>
                  <a:gd name="T119" fmla="*/ 290 w 290"/>
                  <a:gd name="T120" fmla="*/ 258 h 2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0" h="258">
                    <a:moveTo>
                      <a:pt x="65" y="20"/>
                    </a:moveTo>
                    <a:lnTo>
                      <a:pt x="87" y="12"/>
                    </a:lnTo>
                    <a:lnTo>
                      <a:pt x="108" y="6"/>
                    </a:lnTo>
                    <a:lnTo>
                      <a:pt x="138" y="0"/>
                    </a:lnTo>
                    <a:lnTo>
                      <a:pt x="159" y="0"/>
                    </a:lnTo>
                    <a:lnTo>
                      <a:pt x="181" y="12"/>
                    </a:lnTo>
                    <a:lnTo>
                      <a:pt x="195" y="33"/>
                    </a:lnTo>
                    <a:lnTo>
                      <a:pt x="217" y="45"/>
                    </a:lnTo>
                    <a:lnTo>
                      <a:pt x="238" y="66"/>
                    </a:lnTo>
                    <a:lnTo>
                      <a:pt x="253" y="86"/>
                    </a:lnTo>
                    <a:lnTo>
                      <a:pt x="274" y="105"/>
                    </a:lnTo>
                    <a:lnTo>
                      <a:pt x="282" y="125"/>
                    </a:lnTo>
                    <a:lnTo>
                      <a:pt x="289" y="144"/>
                    </a:lnTo>
                    <a:lnTo>
                      <a:pt x="289" y="165"/>
                    </a:lnTo>
                    <a:lnTo>
                      <a:pt x="289" y="185"/>
                    </a:lnTo>
                    <a:lnTo>
                      <a:pt x="282" y="204"/>
                    </a:lnTo>
                    <a:lnTo>
                      <a:pt x="268" y="224"/>
                    </a:lnTo>
                    <a:lnTo>
                      <a:pt x="246" y="231"/>
                    </a:lnTo>
                    <a:lnTo>
                      <a:pt x="225" y="244"/>
                    </a:lnTo>
                    <a:lnTo>
                      <a:pt x="202" y="251"/>
                    </a:lnTo>
                    <a:lnTo>
                      <a:pt x="181" y="257"/>
                    </a:lnTo>
                    <a:lnTo>
                      <a:pt x="159" y="257"/>
                    </a:lnTo>
                    <a:lnTo>
                      <a:pt x="138" y="257"/>
                    </a:lnTo>
                    <a:lnTo>
                      <a:pt x="116" y="257"/>
                    </a:lnTo>
                    <a:lnTo>
                      <a:pt x="94" y="251"/>
                    </a:lnTo>
                    <a:lnTo>
                      <a:pt x="72" y="237"/>
                    </a:lnTo>
                    <a:lnTo>
                      <a:pt x="58" y="218"/>
                    </a:lnTo>
                    <a:lnTo>
                      <a:pt x="36" y="198"/>
                    </a:lnTo>
                    <a:lnTo>
                      <a:pt x="21" y="178"/>
                    </a:lnTo>
                    <a:lnTo>
                      <a:pt x="8" y="158"/>
                    </a:lnTo>
                    <a:lnTo>
                      <a:pt x="0" y="138"/>
                    </a:lnTo>
                    <a:lnTo>
                      <a:pt x="0" y="119"/>
                    </a:lnTo>
                    <a:lnTo>
                      <a:pt x="0" y="99"/>
                    </a:lnTo>
                    <a:lnTo>
                      <a:pt x="0" y="78"/>
                    </a:lnTo>
                    <a:lnTo>
                      <a:pt x="15" y="59"/>
                    </a:lnTo>
                    <a:lnTo>
                      <a:pt x="36" y="45"/>
                    </a:lnTo>
                    <a:lnTo>
                      <a:pt x="51" y="26"/>
                    </a:lnTo>
                    <a:lnTo>
                      <a:pt x="72" y="20"/>
                    </a:lnTo>
                    <a:lnTo>
                      <a:pt x="65" y="20"/>
                    </a:lnTo>
                  </a:path>
                </a:pathLst>
              </a:custGeom>
              <a:noFill/>
              <a:ln w="12700" cap="rnd" cmpd="sng">
                <a:solidFill>
                  <a:schemeClr val="bg1"/>
                </a:solidFill>
                <a:prstDash val="solid"/>
                <a:round/>
                <a:headEnd type="none" w="med" len="med"/>
                <a:tailEnd type="none" w="med" len="med"/>
              </a:ln>
            </p:spPr>
            <p:txBody>
              <a:bodyPr/>
              <a:lstStyle/>
              <a:p>
                <a:endParaRPr lang="en-US"/>
              </a:p>
            </p:txBody>
          </p:sp>
          <p:sp>
            <p:nvSpPr>
              <p:cNvPr id="51233" name="Freeform 439"/>
              <p:cNvSpPr>
                <a:spLocks/>
              </p:cNvSpPr>
              <p:nvPr/>
            </p:nvSpPr>
            <p:spPr bwMode="auto">
              <a:xfrm>
                <a:off x="662" y="662"/>
                <a:ext cx="275" cy="206"/>
              </a:xfrm>
              <a:custGeom>
                <a:avLst/>
                <a:gdLst>
                  <a:gd name="T0" fmla="*/ 14 w 275"/>
                  <a:gd name="T1" fmla="*/ 0 h 206"/>
                  <a:gd name="T2" fmla="*/ 36 w 275"/>
                  <a:gd name="T3" fmla="*/ 0 h 206"/>
                  <a:gd name="T4" fmla="*/ 58 w 275"/>
                  <a:gd name="T5" fmla="*/ 0 h 206"/>
                  <a:gd name="T6" fmla="*/ 79 w 275"/>
                  <a:gd name="T7" fmla="*/ 0 h 206"/>
                  <a:gd name="T8" fmla="*/ 100 w 275"/>
                  <a:gd name="T9" fmla="*/ 0 h 206"/>
                  <a:gd name="T10" fmla="*/ 122 w 275"/>
                  <a:gd name="T11" fmla="*/ 0 h 206"/>
                  <a:gd name="T12" fmla="*/ 144 w 275"/>
                  <a:gd name="T13" fmla="*/ 0 h 206"/>
                  <a:gd name="T14" fmla="*/ 166 w 275"/>
                  <a:gd name="T15" fmla="*/ 0 h 206"/>
                  <a:gd name="T16" fmla="*/ 187 w 275"/>
                  <a:gd name="T17" fmla="*/ 0 h 206"/>
                  <a:gd name="T18" fmla="*/ 216 w 275"/>
                  <a:gd name="T19" fmla="*/ 6 h 206"/>
                  <a:gd name="T20" fmla="*/ 238 w 275"/>
                  <a:gd name="T21" fmla="*/ 12 h 206"/>
                  <a:gd name="T22" fmla="*/ 245 w 275"/>
                  <a:gd name="T23" fmla="*/ 33 h 206"/>
                  <a:gd name="T24" fmla="*/ 259 w 275"/>
                  <a:gd name="T25" fmla="*/ 53 h 206"/>
                  <a:gd name="T26" fmla="*/ 266 w 275"/>
                  <a:gd name="T27" fmla="*/ 72 h 206"/>
                  <a:gd name="T28" fmla="*/ 274 w 275"/>
                  <a:gd name="T29" fmla="*/ 92 h 206"/>
                  <a:gd name="T30" fmla="*/ 274 w 275"/>
                  <a:gd name="T31" fmla="*/ 112 h 206"/>
                  <a:gd name="T32" fmla="*/ 274 w 275"/>
                  <a:gd name="T33" fmla="*/ 133 h 206"/>
                  <a:gd name="T34" fmla="*/ 274 w 275"/>
                  <a:gd name="T35" fmla="*/ 152 h 206"/>
                  <a:gd name="T36" fmla="*/ 253 w 275"/>
                  <a:gd name="T37" fmla="*/ 166 h 206"/>
                  <a:gd name="T38" fmla="*/ 238 w 275"/>
                  <a:gd name="T39" fmla="*/ 185 h 206"/>
                  <a:gd name="T40" fmla="*/ 216 w 275"/>
                  <a:gd name="T41" fmla="*/ 192 h 206"/>
                  <a:gd name="T42" fmla="*/ 194 w 275"/>
                  <a:gd name="T43" fmla="*/ 199 h 206"/>
                  <a:gd name="T44" fmla="*/ 173 w 275"/>
                  <a:gd name="T45" fmla="*/ 205 h 206"/>
                  <a:gd name="T46" fmla="*/ 151 w 275"/>
                  <a:gd name="T47" fmla="*/ 205 h 206"/>
                  <a:gd name="T48" fmla="*/ 130 w 275"/>
                  <a:gd name="T49" fmla="*/ 205 h 206"/>
                  <a:gd name="T50" fmla="*/ 108 w 275"/>
                  <a:gd name="T51" fmla="*/ 199 h 206"/>
                  <a:gd name="T52" fmla="*/ 86 w 275"/>
                  <a:gd name="T53" fmla="*/ 178 h 206"/>
                  <a:gd name="T54" fmla="*/ 64 w 275"/>
                  <a:gd name="T55" fmla="*/ 166 h 206"/>
                  <a:gd name="T56" fmla="*/ 43 w 275"/>
                  <a:gd name="T57" fmla="*/ 152 h 206"/>
                  <a:gd name="T58" fmla="*/ 21 w 275"/>
                  <a:gd name="T59" fmla="*/ 133 h 206"/>
                  <a:gd name="T60" fmla="*/ 14 w 275"/>
                  <a:gd name="T61" fmla="*/ 112 h 206"/>
                  <a:gd name="T62" fmla="*/ 7 w 275"/>
                  <a:gd name="T63" fmla="*/ 92 h 206"/>
                  <a:gd name="T64" fmla="*/ 0 w 275"/>
                  <a:gd name="T65" fmla="*/ 72 h 206"/>
                  <a:gd name="T66" fmla="*/ 0 w 275"/>
                  <a:gd name="T67" fmla="*/ 53 h 206"/>
                  <a:gd name="T68" fmla="*/ 7 w 275"/>
                  <a:gd name="T69" fmla="*/ 33 h 206"/>
                  <a:gd name="T70" fmla="*/ 21 w 275"/>
                  <a:gd name="T71" fmla="*/ 12 h 206"/>
                  <a:gd name="T72" fmla="*/ 14 w 275"/>
                  <a:gd name="T73" fmla="*/ 0 h 2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5"/>
                  <a:gd name="T112" fmla="*/ 0 h 206"/>
                  <a:gd name="T113" fmla="*/ 275 w 275"/>
                  <a:gd name="T114" fmla="*/ 206 h 2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5" h="206">
                    <a:moveTo>
                      <a:pt x="14" y="0"/>
                    </a:moveTo>
                    <a:lnTo>
                      <a:pt x="36" y="0"/>
                    </a:lnTo>
                    <a:lnTo>
                      <a:pt x="58" y="0"/>
                    </a:lnTo>
                    <a:lnTo>
                      <a:pt x="79" y="0"/>
                    </a:lnTo>
                    <a:lnTo>
                      <a:pt x="100" y="0"/>
                    </a:lnTo>
                    <a:lnTo>
                      <a:pt x="122" y="0"/>
                    </a:lnTo>
                    <a:lnTo>
                      <a:pt x="144" y="0"/>
                    </a:lnTo>
                    <a:lnTo>
                      <a:pt x="166" y="0"/>
                    </a:lnTo>
                    <a:lnTo>
                      <a:pt x="187" y="0"/>
                    </a:lnTo>
                    <a:lnTo>
                      <a:pt x="216" y="6"/>
                    </a:lnTo>
                    <a:lnTo>
                      <a:pt x="238" y="12"/>
                    </a:lnTo>
                    <a:lnTo>
                      <a:pt x="245" y="33"/>
                    </a:lnTo>
                    <a:lnTo>
                      <a:pt x="259" y="53"/>
                    </a:lnTo>
                    <a:lnTo>
                      <a:pt x="266" y="72"/>
                    </a:lnTo>
                    <a:lnTo>
                      <a:pt x="274" y="92"/>
                    </a:lnTo>
                    <a:lnTo>
                      <a:pt x="274" y="112"/>
                    </a:lnTo>
                    <a:lnTo>
                      <a:pt x="274" y="133"/>
                    </a:lnTo>
                    <a:lnTo>
                      <a:pt x="274" y="152"/>
                    </a:lnTo>
                    <a:lnTo>
                      <a:pt x="253" y="166"/>
                    </a:lnTo>
                    <a:lnTo>
                      <a:pt x="238" y="185"/>
                    </a:lnTo>
                    <a:lnTo>
                      <a:pt x="216" y="192"/>
                    </a:lnTo>
                    <a:lnTo>
                      <a:pt x="194" y="199"/>
                    </a:lnTo>
                    <a:lnTo>
                      <a:pt x="173" y="205"/>
                    </a:lnTo>
                    <a:lnTo>
                      <a:pt x="151" y="205"/>
                    </a:lnTo>
                    <a:lnTo>
                      <a:pt x="130" y="205"/>
                    </a:lnTo>
                    <a:lnTo>
                      <a:pt x="108" y="199"/>
                    </a:lnTo>
                    <a:lnTo>
                      <a:pt x="86" y="178"/>
                    </a:lnTo>
                    <a:lnTo>
                      <a:pt x="64" y="166"/>
                    </a:lnTo>
                    <a:lnTo>
                      <a:pt x="43" y="152"/>
                    </a:lnTo>
                    <a:lnTo>
                      <a:pt x="21" y="133"/>
                    </a:lnTo>
                    <a:lnTo>
                      <a:pt x="14" y="112"/>
                    </a:lnTo>
                    <a:lnTo>
                      <a:pt x="7" y="92"/>
                    </a:lnTo>
                    <a:lnTo>
                      <a:pt x="0" y="72"/>
                    </a:lnTo>
                    <a:lnTo>
                      <a:pt x="0" y="53"/>
                    </a:lnTo>
                    <a:lnTo>
                      <a:pt x="7" y="33"/>
                    </a:lnTo>
                    <a:lnTo>
                      <a:pt x="21" y="12"/>
                    </a:lnTo>
                    <a:lnTo>
                      <a:pt x="14" y="0"/>
                    </a:lnTo>
                  </a:path>
                </a:pathLst>
              </a:custGeom>
              <a:noFill/>
              <a:ln w="12700" cap="rnd" cmpd="sng">
                <a:solidFill>
                  <a:schemeClr val="bg1"/>
                </a:solidFill>
                <a:prstDash val="solid"/>
                <a:round/>
                <a:headEnd type="none" w="med" len="med"/>
                <a:tailEnd type="none" w="med" len="med"/>
              </a:ln>
            </p:spPr>
            <p:txBody>
              <a:bodyPr/>
              <a:lstStyle/>
              <a:p>
                <a:endParaRPr lang="en-US"/>
              </a:p>
            </p:txBody>
          </p:sp>
          <p:sp>
            <p:nvSpPr>
              <p:cNvPr id="51234" name="Freeform 440"/>
              <p:cNvSpPr>
                <a:spLocks/>
              </p:cNvSpPr>
              <p:nvPr/>
            </p:nvSpPr>
            <p:spPr bwMode="auto">
              <a:xfrm>
                <a:off x="1287" y="913"/>
                <a:ext cx="232" cy="345"/>
              </a:xfrm>
              <a:custGeom>
                <a:avLst/>
                <a:gdLst>
                  <a:gd name="T0" fmla="*/ 15 w 232"/>
                  <a:gd name="T1" fmla="*/ 72 h 345"/>
                  <a:gd name="T2" fmla="*/ 15 w 232"/>
                  <a:gd name="T3" fmla="*/ 53 h 345"/>
                  <a:gd name="T4" fmla="*/ 23 w 232"/>
                  <a:gd name="T5" fmla="*/ 33 h 345"/>
                  <a:gd name="T6" fmla="*/ 44 w 232"/>
                  <a:gd name="T7" fmla="*/ 20 h 345"/>
                  <a:gd name="T8" fmla="*/ 65 w 232"/>
                  <a:gd name="T9" fmla="*/ 6 h 345"/>
                  <a:gd name="T10" fmla="*/ 87 w 232"/>
                  <a:gd name="T11" fmla="*/ 6 h 345"/>
                  <a:gd name="T12" fmla="*/ 108 w 232"/>
                  <a:gd name="T13" fmla="*/ 0 h 345"/>
                  <a:gd name="T14" fmla="*/ 131 w 232"/>
                  <a:gd name="T15" fmla="*/ 0 h 345"/>
                  <a:gd name="T16" fmla="*/ 152 w 232"/>
                  <a:gd name="T17" fmla="*/ 0 h 345"/>
                  <a:gd name="T18" fmla="*/ 174 w 232"/>
                  <a:gd name="T19" fmla="*/ 0 h 345"/>
                  <a:gd name="T20" fmla="*/ 195 w 232"/>
                  <a:gd name="T21" fmla="*/ 0 h 345"/>
                  <a:gd name="T22" fmla="*/ 203 w 232"/>
                  <a:gd name="T23" fmla="*/ 20 h 345"/>
                  <a:gd name="T24" fmla="*/ 216 w 232"/>
                  <a:gd name="T25" fmla="*/ 39 h 345"/>
                  <a:gd name="T26" fmla="*/ 224 w 232"/>
                  <a:gd name="T27" fmla="*/ 59 h 345"/>
                  <a:gd name="T28" fmla="*/ 224 w 232"/>
                  <a:gd name="T29" fmla="*/ 80 h 345"/>
                  <a:gd name="T30" fmla="*/ 231 w 232"/>
                  <a:gd name="T31" fmla="*/ 99 h 345"/>
                  <a:gd name="T32" fmla="*/ 231 w 232"/>
                  <a:gd name="T33" fmla="*/ 119 h 345"/>
                  <a:gd name="T34" fmla="*/ 231 w 232"/>
                  <a:gd name="T35" fmla="*/ 138 h 345"/>
                  <a:gd name="T36" fmla="*/ 231 w 232"/>
                  <a:gd name="T37" fmla="*/ 158 h 345"/>
                  <a:gd name="T38" fmla="*/ 224 w 232"/>
                  <a:gd name="T39" fmla="*/ 179 h 345"/>
                  <a:gd name="T40" fmla="*/ 216 w 232"/>
                  <a:gd name="T41" fmla="*/ 198 h 345"/>
                  <a:gd name="T42" fmla="*/ 210 w 232"/>
                  <a:gd name="T43" fmla="*/ 218 h 345"/>
                  <a:gd name="T44" fmla="*/ 203 w 232"/>
                  <a:gd name="T45" fmla="*/ 238 h 345"/>
                  <a:gd name="T46" fmla="*/ 195 w 232"/>
                  <a:gd name="T47" fmla="*/ 257 h 345"/>
                  <a:gd name="T48" fmla="*/ 195 w 232"/>
                  <a:gd name="T49" fmla="*/ 278 h 345"/>
                  <a:gd name="T50" fmla="*/ 188 w 232"/>
                  <a:gd name="T51" fmla="*/ 298 h 345"/>
                  <a:gd name="T52" fmla="*/ 180 w 232"/>
                  <a:gd name="T53" fmla="*/ 317 h 345"/>
                  <a:gd name="T54" fmla="*/ 159 w 232"/>
                  <a:gd name="T55" fmla="*/ 331 h 345"/>
                  <a:gd name="T56" fmla="*/ 137 w 232"/>
                  <a:gd name="T57" fmla="*/ 344 h 345"/>
                  <a:gd name="T58" fmla="*/ 116 w 232"/>
                  <a:gd name="T59" fmla="*/ 344 h 345"/>
                  <a:gd name="T60" fmla="*/ 95 w 232"/>
                  <a:gd name="T61" fmla="*/ 344 h 345"/>
                  <a:gd name="T62" fmla="*/ 72 w 232"/>
                  <a:gd name="T63" fmla="*/ 323 h 345"/>
                  <a:gd name="T64" fmla="*/ 59 w 232"/>
                  <a:gd name="T65" fmla="*/ 304 h 345"/>
                  <a:gd name="T66" fmla="*/ 51 w 232"/>
                  <a:gd name="T67" fmla="*/ 284 h 345"/>
                  <a:gd name="T68" fmla="*/ 44 w 232"/>
                  <a:gd name="T69" fmla="*/ 264 h 345"/>
                  <a:gd name="T70" fmla="*/ 36 w 232"/>
                  <a:gd name="T71" fmla="*/ 245 h 345"/>
                  <a:gd name="T72" fmla="*/ 29 w 232"/>
                  <a:gd name="T73" fmla="*/ 224 h 345"/>
                  <a:gd name="T74" fmla="*/ 23 w 232"/>
                  <a:gd name="T75" fmla="*/ 205 h 345"/>
                  <a:gd name="T76" fmla="*/ 8 w 232"/>
                  <a:gd name="T77" fmla="*/ 185 h 345"/>
                  <a:gd name="T78" fmla="*/ 0 w 232"/>
                  <a:gd name="T79" fmla="*/ 165 h 345"/>
                  <a:gd name="T80" fmla="*/ 0 w 232"/>
                  <a:gd name="T81" fmla="*/ 146 h 345"/>
                  <a:gd name="T82" fmla="*/ 0 w 232"/>
                  <a:gd name="T83" fmla="*/ 125 h 345"/>
                  <a:gd name="T84" fmla="*/ 0 w 232"/>
                  <a:gd name="T85" fmla="*/ 105 h 345"/>
                  <a:gd name="T86" fmla="*/ 0 w 232"/>
                  <a:gd name="T87" fmla="*/ 86 h 345"/>
                  <a:gd name="T88" fmla="*/ 23 w 232"/>
                  <a:gd name="T89" fmla="*/ 66 h 345"/>
                  <a:gd name="T90" fmla="*/ 23 w 232"/>
                  <a:gd name="T91" fmla="*/ 46 h 345"/>
                  <a:gd name="T92" fmla="*/ 15 w 232"/>
                  <a:gd name="T93" fmla="*/ 72 h 3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2"/>
                  <a:gd name="T142" fmla="*/ 0 h 345"/>
                  <a:gd name="T143" fmla="*/ 232 w 232"/>
                  <a:gd name="T144" fmla="*/ 345 h 3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2" h="345">
                    <a:moveTo>
                      <a:pt x="15" y="72"/>
                    </a:moveTo>
                    <a:lnTo>
                      <a:pt x="15" y="53"/>
                    </a:lnTo>
                    <a:lnTo>
                      <a:pt x="23" y="33"/>
                    </a:lnTo>
                    <a:lnTo>
                      <a:pt x="44" y="20"/>
                    </a:lnTo>
                    <a:lnTo>
                      <a:pt x="65" y="6"/>
                    </a:lnTo>
                    <a:lnTo>
                      <a:pt x="87" y="6"/>
                    </a:lnTo>
                    <a:lnTo>
                      <a:pt x="108" y="0"/>
                    </a:lnTo>
                    <a:lnTo>
                      <a:pt x="131" y="0"/>
                    </a:lnTo>
                    <a:lnTo>
                      <a:pt x="152" y="0"/>
                    </a:lnTo>
                    <a:lnTo>
                      <a:pt x="174" y="0"/>
                    </a:lnTo>
                    <a:lnTo>
                      <a:pt x="195" y="0"/>
                    </a:lnTo>
                    <a:lnTo>
                      <a:pt x="203" y="20"/>
                    </a:lnTo>
                    <a:lnTo>
                      <a:pt x="216" y="39"/>
                    </a:lnTo>
                    <a:lnTo>
                      <a:pt x="224" y="59"/>
                    </a:lnTo>
                    <a:lnTo>
                      <a:pt x="224" y="80"/>
                    </a:lnTo>
                    <a:lnTo>
                      <a:pt x="231" y="99"/>
                    </a:lnTo>
                    <a:lnTo>
                      <a:pt x="231" y="119"/>
                    </a:lnTo>
                    <a:lnTo>
                      <a:pt x="231" y="138"/>
                    </a:lnTo>
                    <a:lnTo>
                      <a:pt x="231" y="158"/>
                    </a:lnTo>
                    <a:lnTo>
                      <a:pt x="224" y="179"/>
                    </a:lnTo>
                    <a:lnTo>
                      <a:pt x="216" y="198"/>
                    </a:lnTo>
                    <a:lnTo>
                      <a:pt x="210" y="218"/>
                    </a:lnTo>
                    <a:lnTo>
                      <a:pt x="203" y="238"/>
                    </a:lnTo>
                    <a:lnTo>
                      <a:pt x="195" y="257"/>
                    </a:lnTo>
                    <a:lnTo>
                      <a:pt x="195" y="278"/>
                    </a:lnTo>
                    <a:lnTo>
                      <a:pt x="188" y="298"/>
                    </a:lnTo>
                    <a:lnTo>
                      <a:pt x="180" y="317"/>
                    </a:lnTo>
                    <a:lnTo>
                      <a:pt x="159" y="331"/>
                    </a:lnTo>
                    <a:lnTo>
                      <a:pt x="137" y="344"/>
                    </a:lnTo>
                    <a:lnTo>
                      <a:pt x="116" y="344"/>
                    </a:lnTo>
                    <a:lnTo>
                      <a:pt x="95" y="344"/>
                    </a:lnTo>
                    <a:lnTo>
                      <a:pt x="72" y="323"/>
                    </a:lnTo>
                    <a:lnTo>
                      <a:pt x="59" y="304"/>
                    </a:lnTo>
                    <a:lnTo>
                      <a:pt x="51" y="284"/>
                    </a:lnTo>
                    <a:lnTo>
                      <a:pt x="44" y="264"/>
                    </a:lnTo>
                    <a:lnTo>
                      <a:pt x="36" y="245"/>
                    </a:lnTo>
                    <a:lnTo>
                      <a:pt x="29" y="224"/>
                    </a:lnTo>
                    <a:lnTo>
                      <a:pt x="23" y="205"/>
                    </a:lnTo>
                    <a:lnTo>
                      <a:pt x="8" y="185"/>
                    </a:lnTo>
                    <a:lnTo>
                      <a:pt x="0" y="165"/>
                    </a:lnTo>
                    <a:lnTo>
                      <a:pt x="0" y="146"/>
                    </a:lnTo>
                    <a:lnTo>
                      <a:pt x="0" y="125"/>
                    </a:lnTo>
                    <a:lnTo>
                      <a:pt x="0" y="105"/>
                    </a:lnTo>
                    <a:lnTo>
                      <a:pt x="0" y="86"/>
                    </a:lnTo>
                    <a:lnTo>
                      <a:pt x="23" y="66"/>
                    </a:lnTo>
                    <a:lnTo>
                      <a:pt x="23" y="46"/>
                    </a:lnTo>
                    <a:lnTo>
                      <a:pt x="15" y="72"/>
                    </a:lnTo>
                  </a:path>
                </a:pathLst>
              </a:custGeom>
              <a:noFill/>
              <a:ln w="12700" cap="rnd" cmpd="sng">
                <a:solidFill>
                  <a:schemeClr val="bg1"/>
                </a:solidFill>
                <a:prstDash val="solid"/>
                <a:round/>
                <a:headEnd type="none" w="med" len="med"/>
                <a:tailEnd type="none" w="med" len="med"/>
              </a:ln>
            </p:spPr>
            <p:txBody>
              <a:bodyPr/>
              <a:lstStyle/>
              <a:p>
                <a:endParaRPr lang="en-US"/>
              </a:p>
            </p:txBody>
          </p:sp>
          <p:sp>
            <p:nvSpPr>
              <p:cNvPr id="51235" name="Freeform 441"/>
              <p:cNvSpPr>
                <a:spLocks/>
              </p:cNvSpPr>
              <p:nvPr/>
            </p:nvSpPr>
            <p:spPr bwMode="auto">
              <a:xfrm>
                <a:off x="472" y="940"/>
                <a:ext cx="211" cy="285"/>
              </a:xfrm>
              <a:custGeom>
                <a:avLst/>
                <a:gdLst>
                  <a:gd name="T0" fmla="*/ 0 w 211"/>
                  <a:gd name="T1" fmla="*/ 126 h 285"/>
                  <a:gd name="T2" fmla="*/ 0 w 211"/>
                  <a:gd name="T3" fmla="*/ 106 h 285"/>
                  <a:gd name="T4" fmla="*/ 8 w 211"/>
                  <a:gd name="T5" fmla="*/ 86 h 285"/>
                  <a:gd name="T6" fmla="*/ 23 w 211"/>
                  <a:gd name="T7" fmla="*/ 66 h 285"/>
                  <a:gd name="T8" fmla="*/ 29 w 211"/>
                  <a:gd name="T9" fmla="*/ 46 h 285"/>
                  <a:gd name="T10" fmla="*/ 44 w 211"/>
                  <a:gd name="T11" fmla="*/ 27 h 285"/>
                  <a:gd name="T12" fmla="*/ 65 w 211"/>
                  <a:gd name="T13" fmla="*/ 20 h 285"/>
                  <a:gd name="T14" fmla="*/ 87 w 211"/>
                  <a:gd name="T15" fmla="*/ 13 h 285"/>
                  <a:gd name="T16" fmla="*/ 108 w 211"/>
                  <a:gd name="T17" fmla="*/ 7 h 285"/>
                  <a:gd name="T18" fmla="*/ 131 w 211"/>
                  <a:gd name="T19" fmla="*/ 0 h 285"/>
                  <a:gd name="T20" fmla="*/ 152 w 211"/>
                  <a:gd name="T21" fmla="*/ 0 h 285"/>
                  <a:gd name="T22" fmla="*/ 174 w 211"/>
                  <a:gd name="T23" fmla="*/ 7 h 285"/>
                  <a:gd name="T24" fmla="*/ 195 w 211"/>
                  <a:gd name="T25" fmla="*/ 20 h 285"/>
                  <a:gd name="T26" fmla="*/ 203 w 211"/>
                  <a:gd name="T27" fmla="*/ 40 h 285"/>
                  <a:gd name="T28" fmla="*/ 203 w 211"/>
                  <a:gd name="T29" fmla="*/ 60 h 285"/>
                  <a:gd name="T30" fmla="*/ 210 w 211"/>
                  <a:gd name="T31" fmla="*/ 80 h 285"/>
                  <a:gd name="T32" fmla="*/ 210 w 211"/>
                  <a:gd name="T33" fmla="*/ 99 h 285"/>
                  <a:gd name="T34" fmla="*/ 195 w 211"/>
                  <a:gd name="T35" fmla="*/ 119 h 285"/>
                  <a:gd name="T36" fmla="*/ 181 w 211"/>
                  <a:gd name="T37" fmla="*/ 139 h 285"/>
                  <a:gd name="T38" fmla="*/ 167 w 211"/>
                  <a:gd name="T39" fmla="*/ 159 h 285"/>
                  <a:gd name="T40" fmla="*/ 159 w 211"/>
                  <a:gd name="T41" fmla="*/ 179 h 285"/>
                  <a:gd name="T42" fmla="*/ 152 w 211"/>
                  <a:gd name="T43" fmla="*/ 198 h 285"/>
                  <a:gd name="T44" fmla="*/ 152 w 211"/>
                  <a:gd name="T45" fmla="*/ 218 h 285"/>
                  <a:gd name="T46" fmla="*/ 145 w 211"/>
                  <a:gd name="T47" fmla="*/ 239 h 285"/>
                  <a:gd name="T48" fmla="*/ 138 w 211"/>
                  <a:gd name="T49" fmla="*/ 258 h 285"/>
                  <a:gd name="T50" fmla="*/ 116 w 211"/>
                  <a:gd name="T51" fmla="*/ 272 h 285"/>
                  <a:gd name="T52" fmla="*/ 95 w 211"/>
                  <a:gd name="T53" fmla="*/ 284 h 285"/>
                  <a:gd name="T54" fmla="*/ 72 w 211"/>
                  <a:gd name="T55" fmla="*/ 284 h 285"/>
                  <a:gd name="T56" fmla="*/ 51 w 211"/>
                  <a:gd name="T57" fmla="*/ 284 h 285"/>
                  <a:gd name="T58" fmla="*/ 36 w 211"/>
                  <a:gd name="T59" fmla="*/ 264 h 285"/>
                  <a:gd name="T60" fmla="*/ 23 w 211"/>
                  <a:gd name="T61" fmla="*/ 245 h 285"/>
                  <a:gd name="T62" fmla="*/ 15 w 211"/>
                  <a:gd name="T63" fmla="*/ 225 h 285"/>
                  <a:gd name="T64" fmla="*/ 15 w 211"/>
                  <a:gd name="T65" fmla="*/ 206 h 285"/>
                  <a:gd name="T66" fmla="*/ 8 w 211"/>
                  <a:gd name="T67" fmla="*/ 185 h 285"/>
                  <a:gd name="T68" fmla="*/ 8 w 211"/>
                  <a:gd name="T69" fmla="*/ 165 h 285"/>
                  <a:gd name="T70" fmla="*/ 8 w 211"/>
                  <a:gd name="T71" fmla="*/ 146 h 285"/>
                  <a:gd name="T72" fmla="*/ 0 w 211"/>
                  <a:gd name="T73" fmla="*/ 126 h 285"/>
                  <a:gd name="T74" fmla="*/ 0 w 211"/>
                  <a:gd name="T75" fmla="*/ 126 h 2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1"/>
                  <a:gd name="T115" fmla="*/ 0 h 285"/>
                  <a:gd name="T116" fmla="*/ 211 w 211"/>
                  <a:gd name="T117" fmla="*/ 285 h 2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1" h="285">
                    <a:moveTo>
                      <a:pt x="0" y="126"/>
                    </a:moveTo>
                    <a:lnTo>
                      <a:pt x="0" y="106"/>
                    </a:lnTo>
                    <a:lnTo>
                      <a:pt x="8" y="86"/>
                    </a:lnTo>
                    <a:lnTo>
                      <a:pt x="23" y="66"/>
                    </a:lnTo>
                    <a:lnTo>
                      <a:pt x="29" y="46"/>
                    </a:lnTo>
                    <a:lnTo>
                      <a:pt x="44" y="27"/>
                    </a:lnTo>
                    <a:lnTo>
                      <a:pt x="65" y="20"/>
                    </a:lnTo>
                    <a:lnTo>
                      <a:pt x="87" y="13"/>
                    </a:lnTo>
                    <a:lnTo>
                      <a:pt x="108" y="7"/>
                    </a:lnTo>
                    <a:lnTo>
                      <a:pt x="131" y="0"/>
                    </a:lnTo>
                    <a:lnTo>
                      <a:pt x="152" y="0"/>
                    </a:lnTo>
                    <a:lnTo>
                      <a:pt x="174" y="7"/>
                    </a:lnTo>
                    <a:lnTo>
                      <a:pt x="195" y="20"/>
                    </a:lnTo>
                    <a:lnTo>
                      <a:pt x="203" y="40"/>
                    </a:lnTo>
                    <a:lnTo>
                      <a:pt x="203" y="60"/>
                    </a:lnTo>
                    <a:lnTo>
                      <a:pt x="210" y="80"/>
                    </a:lnTo>
                    <a:lnTo>
                      <a:pt x="210" y="99"/>
                    </a:lnTo>
                    <a:lnTo>
                      <a:pt x="195" y="119"/>
                    </a:lnTo>
                    <a:lnTo>
                      <a:pt x="181" y="139"/>
                    </a:lnTo>
                    <a:lnTo>
                      <a:pt x="167" y="159"/>
                    </a:lnTo>
                    <a:lnTo>
                      <a:pt x="159" y="179"/>
                    </a:lnTo>
                    <a:lnTo>
                      <a:pt x="152" y="198"/>
                    </a:lnTo>
                    <a:lnTo>
                      <a:pt x="152" y="218"/>
                    </a:lnTo>
                    <a:lnTo>
                      <a:pt x="145" y="239"/>
                    </a:lnTo>
                    <a:lnTo>
                      <a:pt x="138" y="258"/>
                    </a:lnTo>
                    <a:lnTo>
                      <a:pt x="116" y="272"/>
                    </a:lnTo>
                    <a:lnTo>
                      <a:pt x="95" y="284"/>
                    </a:lnTo>
                    <a:lnTo>
                      <a:pt x="72" y="284"/>
                    </a:lnTo>
                    <a:lnTo>
                      <a:pt x="51" y="284"/>
                    </a:lnTo>
                    <a:lnTo>
                      <a:pt x="36" y="264"/>
                    </a:lnTo>
                    <a:lnTo>
                      <a:pt x="23" y="245"/>
                    </a:lnTo>
                    <a:lnTo>
                      <a:pt x="15" y="225"/>
                    </a:lnTo>
                    <a:lnTo>
                      <a:pt x="15" y="206"/>
                    </a:lnTo>
                    <a:lnTo>
                      <a:pt x="8" y="185"/>
                    </a:lnTo>
                    <a:lnTo>
                      <a:pt x="8" y="165"/>
                    </a:lnTo>
                    <a:lnTo>
                      <a:pt x="8" y="146"/>
                    </a:lnTo>
                    <a:lnTo>
                      <a:pt x="0" y="126"/>
                    </a:lnTo>
                  </a:path>
                </a:pathLst>
              </a:custGeom>
              <a:noFill/>
              <a:ln w="12700" cap="rnd" cmpd="sng">
                <a:solidFill>
                  <a:schemeClr val="bg1"/>
                </a:solidFill>
                <a:prstDash val="solid"/>
                <a:round/>
                <a:headEnd type="none" w="med" len="med"/>
                <a:tailEnd type="none" w="med" len="med"/>
              </a:ln>
            </p:spPr>
            <p:txBody>
              <a:bodyPr/>
              <a:lstStyle/>
              <a:p>
                <a:endParaRPr lang="en-US"/>
              </a:p>
            </p:txBody>
          </p:sp>
          <p:sp>
            <p:nvSpPr>
              <p:cNvPr id="51236" name="Freeform 442"/>
              <p:cNvSpPr>
                <a:spLocks/>
              </p:cNvSpPr>
              <p:nvPr/>
            </p:nvSpPr>
            <p:spPr bwMode="auto">
              <a:xfrm>
                <a:off x="1626" y="293"/>
                <a:ext cx="347" cy="166"/>
              </a:xfrm>
              <a:custGeom>
                <a:avLst/>
                <a:gdLst>
                  <a:gd name="T0" fmla="*/ 130 w 347"/>
                  <a:gd name="T1" fmla="*/ 7 h 166"/>
                  <a:gd name="T2" fmla="*/ 108 w 347"/>
                  <a:gd name="T3" fmla="*/ 7 h 166"/>
                  <a:gd name="T4" fmla="*/ 87 w 347"/>
                  <a:gd name="T5" fmla="*/ 7 h 166"/>
                  <a:gd name="T6" fmla="*/ 65 w 347"/>
                  <a:gd name="T7" fmla="*/ 7 h 166"/>
                  <a:gd name="T8" fmla="*/ 44 w 347"/>
                  <a:gd name="T9" fmla="*/ 13 h 166"/>
                  <a:gd name="T10" fmla="*/ 21 w 347"/>
                  <a:gd name="T11" fmla="*/ 13 h 166"/>
                  <a:gd name="T12" fmla="*/ 15 w 347"/>
                  <a:gd name="T13" fmla="*/ 33 h 166"/>
                  <a:gd name="T14" fmla="*/ 8 w 347"/>
                  <a:gd name="T15" fmla="*/ 53 h 166"/>
                  <a:gd name="T16" fmla="*/ 0 w 347"/>
                  <a:gd name="T17" fmla="*/ 73 h 166"/>
                  <a:gd name="T18" fmla="*/ 0 w 347"/>
                  <a:gd name="T19" fmla="*/ 93 h 166"/>
                  <a:gd name="T20" fmla="*/ 0 w 347"/>
                  <a:gd name="T21" fmla="*/ 112 h 166"/>
                  <a:gd name="T22" fmla="*/ 8 w 347"/>
                  <a:gd name="T23" fmla="*/ 132 h 166"/>
                  <a:gd name="T24" fmla="*/ 29 w 347"/>
                  <a:gd name="T25" fmla="*/ 145 h 166"/>
                  <a:gd name="T26" fmla="*/ 51 w 347"/>
                  <a:gd name="T27" fmla="*/ 152 h 166"/>
                  <a:gd name="T28" fmla="*/ 72 w 347"/>
                  <a:gd name="T29" fmla="*/ 159 h 166"/>
                  <a:gd name="T30" fmla="*/ 94 w 347"/>
                  <a:gd name="T31" fmla="*/ 165 h 166"/>
                  <a:gd name="T32" fmla="*/ 116 w 347"/>
                  <a:gd name="T33" fmla="*/ 165 h 166"/>
                  <a:gd name="T34" fmla="*/ 137 w 347"/>
                  <a:gd name="T35" fmla="*/ 165 h 166"/>
                  <a:gd name="T36" fmla="*/ 159 w 347"/>
                  <a:gd name="T37" fmla="*/ 165 h 166"/>
                  <a:gd name="T38" fmla="*/ 180 w 347"/>
                  <a:gd name="T39" fmla="*/ 165 h 166"/>
                  <a:gd name="T40" fmla="*/ 202 w 347"/>
                  <a:gd name="T41" fmla="*/ 165 h 166"/>
                  <a:gd name="T42" fmla="*/ 224 w 347"/>
                  <a:gd name="T43" fmla="*/ 165 h 166"/>
                  <a:gd name="T44" fmla="*/ 246 w 347"/>
                  <a:gd name="T45" fmla="*/ 165 h 166"/>
                  <a:gd name="T46" fmla="*/ 267 w 347"/>
                  <a:gd name="T47" fmla="*/ 165 h 166"/>
                  <a:gd name="T48" fmla="*/ 289 w 347"/>
                  <a:gd name="T49" fmla="*/ 165 h 166"/>
                  <a:gd name="T50" fmla="*/ 310 w 347"/>
                  <a:gd name="T51" fmla="*/ 165 h 166"/>
                  <a:gd name="T52" fmla="*/ 332 w 347"/>
                  <a:gd name="T53" fmla="*/ 165 h 166"/>
                  <a:gd name="T54" fmla="*/ 346 w 347"/>
                  <a:gd name="T55" fmla="*/ 145 h 166"/>
                  <a:gd name="T56" fmla="*/ 346 w 347"/>
                  <a:gd name="T57" fmla="*/ 126 h 166"/>
                  <a:gd name="T58" fmla="*/ 346 w 347"/>
                  <a:gd name="T59" fmla="*/ 106 h 166"/>
                  <a:gd name="T60" fmla="*/ 346 w 347"/>
                  <a:gd name="T61" fmla="*/ 86 h 166"/>
                  <a:gd name="T62" fmla="*/ 339 w 347"/>
                  <a:gd name="T63" fmla="*/ 66 h 166"/>
                  <a:gd name="T64" fmla="*/ 318 w 347"/>
                  <a:gd name="T65" fmla="*/ 53 h 166"/>
                  <a:gd name="T66" fmla="*/ 296 w 347"/>
                  <a:gd name="T67" fmla="*/ 33 h 166"/>
                  <a:gd name="T68" fmla="*/ 274 w 347"/>
                  <a:gd name="T69" fmla="*/ 20 h 166"/>
                  <a:gd name="T70" fmla="*/ 252 w 347"/>
                  <a:gd name="T71" fmla="*/ 13 h 166"/>
                  <a:gd name="T72" fmla="*/ 231 w 347"/>
                  <a:gd name="T73" fmla="*/ 7 h 166"/>
                  <a:gd name="T74" fmla="*/ 210 w 347"/>
                  <a:gd name="T75" fmla="*/ 0 h 166"/>
                  <a:gd name="T76" fmla="*/ 188 w 347"/>
                  <a:gd name="T77" fmla="*/ 0 h 166"/>
                  <a:gd name="T78" fmla="*/ 166 w 347"/>
                  <a:gd name="T79" fmla="*/ 0 h 166"/>
                  <a:gd name="T80" fmla="*/ 144 w 347"/>
                  <a:gd name="T81" fmla="*/ 0 h 166"/>
                  <a:gd name="T82" fmla="*/ 123 w 347"/>
                  <a:gd name="T83" fmla="*/ 0 h 166"/>
                  <a:gd name="T84" fmla="*/ 101 w 347"/>
                  <a:gd name="T85" fmla="*/ 0 h 166"/>
                  <a:gd name="T86" fmla="*/ 130 w 347"/>
                  <a:gd name="T87" fmla="*/ 7 h 1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
                  <a:gd name="T133" fmla="*/ 0 h 166"/>
                  <a:gd name="T134" fmla="*/ 347 w 347"/>
                  <a:gd name="T135" fmla="*/ 166 h 1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 h="166">
                    <a:moveTo>
                      <a:pt x="130" y="7"/>
                    </a:moveTo>
                    <a:lnTo>
                      <a:pt x="108" y="7"/>
                    </a:lnTo>
                    <a:lnTo>
                      <a:pt x="87" y="7"/>
                    </a:lnTo>
                    <a:lnTo>
                      <a:pt x="65" y="7"/>
                    </a:lnTo>
                    <a:lnTo>
                      <a:pt x="44" y="13"/>
                    </a:lnTo>
                    <a:lnTo>
                      <a:pt x="21" y="13"/>
                    </a:lnTo>
                    <a:lnTo>
                      <a:pt x="15" y="33"/>
                    </a:lnTo>
                    <a:lnTo>
                      <a:pt x="8" y="53"/>
                    </a:lnTo>
                    <a:lnTo>
                      <a:pt x="0" y="73"/>
                    </a:lnTo>
                    <a:lnTo>
                      <a:pt x="0" y="93"/>
                    </a:lnTo>
                    <a:lnTo>
                      <a:pt x="0" y="112"/>
                    </a:lnTo>
                    <a:lnTo>
                      <a:pt x="8" y="132"/>
                    </a:lnTo>
                    <a:lnTo>
                      <a:pt x="29" y="145"/>
                    </a:lnTo>
                    <a:lnTo>
                      <a:pt x="51" y="152"/>
                    </a:lnTo>
                    <a:lnTo>
                      <a:pt x="72" y="159"/>
                    </a:lnTo>
                    <a:lnTo>
                      <a:pt x="94" y="165"/>
                    </a:lnTo>
                    <a:lnTo>
                      <a:pt x="116" y="165"/>
                    </a:lnTo>
                    <a:lnTo>
                      <a:pt x="137" y="165"/>
                    </a:lnTo>
                    <a:lnTo>
                      <a:pt x="159" y="165"/>
                    </a:lnTo>
                    <a:lnTo>
                      <a:pt x="180" y="165"/>
                    </a:lnTo>
                    <a:lnTo>
                      <a:pt x="202" y="165"/>
                    </a:lnTo>
                    <a:lnTo>
                      <a:pt x="224" y="165"/>
                    </a:lnTo>
                    <a:lnTo>
                      <a:pt x="246" y="165"/>
                    </a:lnTo>
                    <a:lnTo>
                      <a:pt x="267" y="165"/>
                    </a:lnTo>
                    <a:lnTo>
                      <a:pt x="289" y="165"/>
                    </a:lnTo>
                    <a:lnTo>
                      <a:pt x="310" y="165"/>
                    </a:lnTo>
                    <a:lnTo>
                      <a:pt x="332" y="165"/>
                    </a:lnTo>
                    <a:lnTo>
                      <a:pt x="346" y="145"/>
                    </a:lnTo>
                    <a:lnTo>
                      <a:pt x="346" y="126"/>
                    </a:lnTo>
                    <a:lnTo>
                      <a:pt x="346" y="106"/>
                    </a:lnTo>
                    <a:lnTo>
                      <a:pt x="346" y="86"/>
                    </a:lnTo>
                    <a:lnTo>
                      <a:pt x="339" y="66"/>
                    </a:lnTo>
                    <a:lnTo>
                      <a:pt x="318" y="53"/>
                    </a:lnTo>
                    <a:lnTo>
                      <a:pt x="296" y="33"/>
                    </a:lnTo>
                    <a:lnTo>
                      <a:pt x="274" y="20"/>
                    </a:lnTo>
                    <a:lnTo>
                      <a:pt x="252" y="13"/>
                    </a:lnTo>
                    <a:lnTo>
                      <a:pt x="231" y="7"/>
                    </a:lnTo>
                    <a:lnTo>
                      <a:pt x="210" y="0"/>
                    </a:lnTo>
                    <a:lnTo>
                      <a:pt x="188" y="0"/>
                    </a:lnTo>
                    <a:lnTo>
                      <a:pt x="166" y="0"/>
                    </a:lnTo>
                    <a:lnTo>
                      <a:pt x="144" y="0"/>
                    </a:lnTo>
                    <a:lnTo>
                      <a:pt x="123" y="0"/>
                    </a:lnTo>
                    <a:lnTo>
                      <a:pt x="101" y="0"/>
                    </a:lnTo>
                    <a:lnTo>
                      <a:pt x="130" y="7"/>
                    </a:lnTo>
                  </a:path>
                </a:pathLst>
              </a:custGeom>
              <a:noFill/>
              <a:ln w="12700" cap="rnd" cmpd="sng">
                <a:solidFill>
                  <a:schemeClr val="bg1"/>
                </a:solidFill>
                <a:prstDash val="solid"/>
                <a:round/>
                <a:headEnd type="none" w="med" len="med"/>
                <a:tailEnd type="none" w="med" len="med"/>
              </a:ln>
            </p:spPr>
            <p:txBody>
              <a:bodyPr/>
              <a:lstStyle/>
              <a:p>
                <a:endParaRPr lang="en-US"/>
              </a:p>
            </p:txBody>
          </p:sp>
          <p:sp>
            <p:nvSpPr>
              <p:cNvPr id="51237" name="Freeform 443"/>
              <p:cNvSpPr>
                <a:spLocks/>
              </p:cNvSpPr>
              <p:nvPr/>
            </p:nvSpPr>
            <p:spPr bwMode="auto">
              <a:xfrm>
                <a:off x="783" y="306"/>
                <a:ext cx="347" cy="166"/>
              </a:xfrm>
              <a:custGeom>
                <a:avLst/>
                <a:gdLst>
                  <a:gd name="T0" fmla="*/ 130 w 347"/>
                  <a:gd name="T1" fmla="*/ 7 h 166"/>
                  <a:gd name="T2" fmla="*/ 108 w 347"/>
                  <a:gd name="T3" fmla="*/ 7 h 166"/>
                  <a:gd name="T4" fmla="*/ 87 w 347"/>
                  <a:gd name="T5" fmla="*/ 7 h 166"/>
                  <a:gd name="T6" fmla="*/ 65 w 347"/>
                  <a:gd name="T7" fmla="*/ 7 h 166"/>
                  <a:gd name="T8" fmla="*/ 44 w 347"/>
                  <a:gd name="T9" fmla="*/ 13 h 166"/>
                  <a:gd name="T10" fmla="*/ 21 w 347"/>
                  <a:gd name="T11" fmla="*/ 13 h 166"/>
                  <a:gd name="T12" fmla="*/ 15 w 347"/>
                  <a:gd name="T13" fmla="*/ 33 h 166"/>
                  <a:gd name="T14" fmla="*/ 8 w 347"/>
                  <a:gd name="T15" fmla="*/ 53 h 166"/>
                  <a:gd name="T16" fmla="*/ 0 w 347"/>
                  <a:gd name="T17" fmla="*/ 73 h 166"/>
                  <a:gd name="T18" fmla="*/ 0 w 347"/>
                  <a:gd name="T19" fmla="*/ 93 h 166"/>
                  <a:gd name="T20" fmla="*/ 0 w 347"/>
                  <a:gd name="T21" fmla="*/ 112 h 166"/>
                  <a:gd name="T22" fmla="*/ 8 w 347"/>
                  <a:gd name="T23" fmla="*/ 132 h 166"/>
                  <a:gd name="T24" fmla="*/ 29 w 347"/>
                  <a:gd name="T25" fmla="*/ 145 h 166"/>
                  <a:gd name="T26" fmla="*/ 51 w 347"/>
                  <a:gd name="T27" fmla="*/ 152 h 166"/>
                  <a:gd name="T28" fmla="*/ 72 w 347"/>
                  <a:gd name="T29" fmla="*/ 159 h 166"/>
                  <a:gd name="T30" fmla="*/ 94 w 347"/>
                  <a:gd name="T31" fmla="*/ 165 h 166"/>
                  <a:gd name="T32" fmla="*/ 116 w 347"/>
                  <a:gd name="T33" fmla="*/ 165 h 166"/>
                  <a:gd name="T34" fmla="*/ 137 w 347"/>
                  <a:gd name="T35" fmla="*/ 165 h 166"/>
                  <a:gd name="T36" fmla="*/ 159 w 347"/>
                  <a:gd name="T37" fmla="*/ 165 h 166"/>
                  <a:gd name="T38" fmla="*/ 180 w 347"/>
                  <a:gd name="T39" fmla="*/ 165 h 166"/>
                  <a:gd name="T40" fmla="*/ 202 w 347"/>
                  <a:gd name="T41" fmla="*/ 165 h 166"/>
                  <a:gd name="T42" fmla="*/ 224 w 347"/>
                  <a:gd name="T43" fmla="*/ 165 h 166"/>
                  <a:gd name="T44" fmla="*/ 246 w 347"/>
                  <a:gd name="T45" fmla="*/ 165 h 166"/>
                  <a:gd name="T46" fmla="*/ 267 w 347"/>
                  <a:gd name="T47" fmla="*/ 165 h 166"/>
                  <a:gd name="T48" fmla="*/ 289 w 347"/>
                  <a:gd name="T49" fmla="*/ 165 h 166"/>
                  <a:gd name="T50" fmla="*/ 310 w 347"/>
                  <a:gd name="T51" fmla="*/ 165 h 166"/>
                  <a:gd name="T52" fmla="*/ 332 w 347"/>
                  <a:gd name="T53" fmla="*/ 165 h 166"/>
                  <a:gd name="T54" fmla="*/ 346 w 347"/>
                  <a:gd name="T55" fmla="*/ 145 h 166"/>
                  <a:gd name="T56" fmla="*/ 346 w 347"/>
                  <a:gd name="T57" fmla="*/ 126 h 166"/>
                  <a:gd name="T58" fmla="*/ 346 w 347"/>
                  <a:gd name="T59" fmla="*/ 106 h 166"/>
                  <a:gd name="T60" fmla="*/ 346 w 347"/>
                  <a:gd name="T61" fmla="*/ 86 h 166"/>
                  <a:gd name="T62" fmla="*/ 339 w 347"/>
                  <a:gd name="T63" fmla="*/ 66 h 166"/>
                  <a:gd name="T64" fmla="*/ 318 w 347"/>
                  <a:gd name="T65" fmla="*/ 53 h 166"/>
                  <a:gd name="T66" fmla="*/ 296 w 347"/>
                  <a:gd name="T67" fmla="*/ 33 h 166"/>
                  <a:gd name="T68" fmla="*/ 274 w 347"/>
                  <a:gd name="T69" fmla="*/ 20 h 166"/>
                  <a:gd name="T70" fmla="*/ 252 w 347"/>
                  <a:gd name="T71" fmla="*/ 13 h 166"/>
                  <a:gd name="T72" fmla="*/ 231 w 347"/>
                  <a:gd name="T73" fmla="*/ 7 h 166"/>
                  <a:gd name="T74" fmla="*/ 210 w 347"/>
                  <a:gd name="T75" fmla="*/ 0 h 166"/>
                  <a:gd name="T76" fmla="*/ 188 w 347"/>
                  <a:gd name="T77" fmla="*/ 0 h 166"/>
                  <a:gd name="T78" fmla="*/ 166 w 347"/>
                  <a:gd name="T79" fmla="*/ 0 h 166"/>
                  <a:gd name="T80" fmla="*/ 144 w 347"/>
                  <a:gd name="T81" fmla="*/ 0 h 166"/>
                  <a:gd name="T82" fmla="*/ 123 w 347"/>
                  <a:gd name="T83" fmla="*/ 0 h 166"/>
                  <a:gd name="T84" fmla="*/ 101 w 347"/>
                  <a:gd name="T85" fmla="*/ 0 h 166"/>
                  <a:gd name="T86" fmla="*/ 130 w 347"/>
                  <a:gd name="T87" fmla="*/ 7 h 1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
                  <a:gd name="T133" fmla="*/ 0 h 166"/>
                  <a:gd name="T134" fmla="*/ 347 w 347"/>
                  <a:gd name="T135" fmla="*/ 166 h 1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 h="166">
                    <a:moveTo>
                      <a:pt x="130" y="7"/>
                    </a:moveTo>
                    <a:lnTo>
                      <a:pt x="108" y="7"/>
                    </a:lnTo>
                    <a:lnTo>
                      <a:pt x="87" y="7"/>
                    </a:lnTo>
                    <a:lnTo>
                      <a:pt x="65" y="7"/>
                    </a:lnTo>
                    <a:lnTo>
                      <a:pt x="44" y="13"/>
                    </a:lnTo>
                    <a:lnTo>
                      <a:pt x="21" y="13"/>
                    </a:lnTo>
                    <a:lnTo>
                      <a:pt x="15" y="33"/>
                    </a:lnTo>
                    <a:lnTo>
                      <a:pt x="8" y="53"/>
                    </a:lnTo>
                    <a:lnTo>
                      <a:pt x="0" y="73"/>
                    </a:lnTo>
                    <a:lnTo>
                      <a:pt x="0" y="93"/>
                    </a:lnTo>
                    <a:lnTo>
                      <a:pt x="0" y="112"/>
                    </a:lnTo>
                    <a:lnTo>
                      <a:pt x="8" y="132"/>
                    </a:lnTo>
                    <a:lnTo>
                      <a:pt x="29" y="145"/>
                    </a:lnTo>
                    <a:lnTo>
                      <a:pt x="51" y="152"/>
                    </a:lnTo>
                    <a:lnTo>
                      <a:pt x="72" y="159"/>
                    </a:lnTo>
                    <a:lnTo>
                      <a:pt x="94" y="165"/>
                    </a:lnTo>
                    <a:lnTo>
                      <a:pt x="116" y="165"/>
                    </a:lnTo>
                    <a:lnTo>
                      <a:pt x="137" y="165"/>
                    </a:lnTo>
                    <a:lnTo>
                      <a:pt x="159" y="165"/>
                    </a:lnTo>
                    <a:lnTo>
                      <a:pt x="180" y="165"/>
                    </a:lnTo>
                    <a:lnTo>
                      <a:pt x="202" y="165"/>
                    </a:lnTo>
                    <a:lnTo>
                      <a:pt x="224" y="165"/>
                    </a:lnTo>
                    <a:lnTo>
                      <a:pt x="246" y="165"/>
                    </a:lnTo>
                    <a:lnTo>
                      <a:pt x="267" y="165"/>
                    </a:lnTo>
                    <a:lnTo>
                      <a:pt x="289" y="165"/>
                    </a:lnTo>
                    <a:lnTo>
                      <a:pt x="310" y="165"/>
                    </a:lnTo>
                    <a:lnTo>
                      <a:pt x="332" y="165"/>
                    </a:lnTo>
                    <a:lnTo>
                      <a:pt x="346" y="145"/>
                    </a:lnTo>
                    <a:lnTo>
                      <a:pt x="346" y="126"/>
                    </a:lnTo>
                    <a:lnTo>
                      <a:pt x="346" y="106"/>
                    </a:lnTo>
                    <a:lnTo>
                      <a:pt x="346" y="86"/>
                    </a:lnTo>
                    <a:lnTo>
                      <a:pt x="339" y="66"/>
                    </a:lnTo>
                    <a:lnTo>
                      <a:pt x="318" y="53"/>
                    </a:lnTo>
                    <a:lnTo>
                      <a:pt x="296" y="33"/>
                    </a:lnTo>
                    <a:lnTo>
                      <a:pt x="274" y="20"/>
                    </a:lnTo>
                    <a:lnTo>
                      <a:pt x="252" y="13"/>
                    </a:lnTo>
                    <a:lnTo>
                      <a:pt x="231" y="7"/>
                    </a:lnTo>
                    <a:lnTo>
                      <a:pt x="210" y="0"/>
                    </a:lnTo>
                    <a:lnTo>
                      <a:pt x="188" y="0"/>
                    </a:lnTo>
                    <a:lnTo>
                      <a:pt x="166" y="0"/>
                    </a:lnTo>
                    <a:lnTo>
                      <a:pt x="144" y="0"/>
                    </a:lnTo>
                    <a:lnTo>
                      <a:pt x="123" y="0"/>
                    </a:lnTo>
                    <a:lnTo>
                      <a:pt x="101" y="0"/>
                    </a:lnTo>
                    <a:lnTo>
                      <a:pt x="130" y="7"/>
                    </a:lnTo>
                  </a:path>
                </a:pathLst>
              </a:custGeom>
              <a:noFill/>
              <a:ln w="12700" cap="rnd" cmpd="sng">
                <a:solidFill>
                  <a:schemeClr val="bg1"/>
                </a:solidFill>
                <a:prstDash val="solid"/>
                <a:round/>
                <a:headEnd type="none" w="med" len="med"/>
                <a:tailEnd type="none" w="med" len="med"/>
              </a:ln>
            </p:spPr>
            <p:txBody>
              <a:bodyPr/>
              <a:lstStyle/>
              <a:p>
                <a:endParaRPr lang="en-US"/>
              </a:p>
            </p:txBody>
          </p:sp>
          <p:sp>
            <p:nvSpPr>
              <p:cNvPr id="51238" name="Rectangle 444"/>
              <p:cNvSpPr>
                <a:spLocks noChangeArrowheads="1"/>
              </p:cNvSpPr>
              <p:nvPr/>
            </p:nvSpPr>
            <p:spPr bwMode="auto">
              <a:xfrm>
                <a:off x="598" y="310"/>
                <a:ext cx="285" cy="204"/>
              </a:xfrm>
              <a:prstGeom prst="rect">
                <a:avLst/>
              </a:prstGeom>
              <a:noFill/>
              <a:ln w="12700">
                <a:noFill/>
                <a:miter lim="800000"/>
                <a:headEnd/>
                <a:tailEnd/>
              </a:ln>
            </p:spPr>
            <p:txBody>
              <a:bodyPr lIns="117475" tIns="58738" rIns="117475" bIns="58738">
                <a:spAutoFit/>
              </a:bodyPr>
              <a:lstStyle/>
              <a:p>
                <a:pPr defTabSz="1473200" eaLnBrk="0" hangingPunct="0">
                  <a:spcBef>
                    <a:spcPct val="50000"/>
                  </a:spcBef>
                </a:pPr>
                <a:r>
                  <a:rPr lang="en-US" sz="1100">
                    <a:solidFill>
                      <a:schemeClr val="bg1"/>
                    </a:solidFill>
                    <a:latin typeface="Times New Roman" pitchFamily="18" charset="0"/>
                  </a:rPr>
                  <a:t> 1</a:t>
                </a:r>
              </a:p>
            </p:txBody>
          </p:sp>
          <p:sp>
            <p:nvSpPr>
              <p:cNvPr id="51239" name="Rectangle 445"/>
              <p:cNvSpPr>
                <a:spLocks noChangeArrowheads="1"/>
              </p:cNvSpPr>
              <p:nvPr/>
            </p:nvSpPr>
            <p:spPr bwMode="auto">
              <a:xfrm>
                <a:off x="490" y="632"/>
                <a:ext cx="293" cy="205"/>
              </a:xfrm>
              <a:prstGeom prst="rect">
                <a:avLst/>
              </a:prstGeom>
              <a:noFill/>
              <a:ln w="12700">
                <a:noFill/>
                <a:miter lim="800000"/>
                <a:headEnd/>
                <a:tailEnd/>
              </a:ln>
            </p:spPr>
            <p:txBody>
              <a:bodyPr lIns="117475" tIns="58738" rIns="117475" bIns="58738">
                <a:spAutoFit/>
              </a:bodyPr>
              <a:lstStyle/>
              <a:p>
                <a:pPr defTabSz="1473200" eaLnBrk="0" hangingPunct="0">
                  <a:spcBef>
                    <a:spcPct val="50000"/>
                  </a:spcBef>
                </a:pPr>
                <a:r>
                  <a:rPr lang="en-US" sz="1100">
                    <a:solidFill>
                      <a:schemeClr val="bg1"/>
                    </a:solidFill>
                    <a:latin typeface="Times New Roman" pitchFamily="18" charset="0"/>
                  </a:rPr>
                  <a:t>2</a:t>
                </a:r>
              </a:p>
            </p:txBody>
          </p:sp>
          <p:sp>
            <p:nvSpPr>
              <p:cNvPr id="51240" name="Rectangle 446"/>
              <p:cNvSpPr>
                <a:spLocks noChangeArrowheads="1"/>
              </p:cNvSpPr>
              <p:nvPr/>
            </p:nvSpPr>
            <p:spPr bwMode="auto">
              <a:xfrm>
                <a:off x="281" y="993"/>
                <a:ext cx="301" cy="204"/>
              </a:xfrm>
              <a:prstGeom prst="rect">
                <a:avLst/>
              </a:prstGeom>
              <a:noFill/>
              <a:ln w="12700">
                <a:noFill/>
                <a:miter lim="800000"/>
                <a:headEnd/>
                <a:tailEnd/>
              </a:ln>
            </p:spPr>
            <p:txBody>
              <a:bodyPr lIns="117475" tIns="58738" rIns="117475" bIns="58738">
                <a:spAutoFit/>
              </a:bodyPr>
              <a:lstStyle/>
              <a:p>
                <a:pPr defTabSz="1473200" eaLnBrk="0" hangingPunct="0">
                  <a:spcBef>
                    <a:spcPct val="50000"/>
                  </a:spcBef>
                </a:pPr>
                <a:r>
                  <a:rPr lang="en-US" sz="1100">
                    <a:solidFill>
                      <a:schemeClr val="bg1"/>
                    </a:solidFill>
                    <a:latin typeface="Times New Roman" pitchFamily="18" charset="0"/>
                  </a:rPr>
                  <a:t>3</a:t>
                </a:r>
              </a:p>
            </p:txBody>
          </p:sp>
          <p:sp>
            <p:nvSpPr>
              <p:cNvPr id="51241" name="Rectangle 447"/>
              <p:cNvSpPr>
                <a:spLocks noChangeArrowheads="1"/>
              </p:cNvSpPr>
              <p:nvPr/>
            </p:nvSpPr>
            <p:spPr bwMode="auto">
              <a:xfrm>
                <a:off x="1536" y="861"/>
                <a:ext cx="300" cy="204"/>
              </a:xfrm>
              <a:prstGeom prst="rect">
                <a:avLst/>
              </a:prstGeom>
              <a:noFill/>
              <a:ln w="12700">
                <a:noFill/>
                <a:miter lim="800000"/>
                <a:headEnd/>
                <a:tailEnd/>
              </a:ln>
            </p:spPr>
            <p:txBody>
              <a:bodyPr lIns="117475" tIns="58738" rIns="117475" bIns="58738">
                <a:spAutoFit/>
              </a:bodyPr>
              <a:lstStyle/>
              <a:p>
                <a:pPr defTabSz="1473200" eaLnBrk="0" hangingPunct="0">
                  <a:spcBef>
                    <a:spcPct val="50000"/>
                  </a:spcBef>
                </a:pPr>
                <a:r>
                  <a:rPr lang="en-US" sz="1100">
                    <a:solidFill>
                      <a:schemeClr val="bg1"/>
                    </a:solidFill>
                    <a:latin typeface="Times New Roman" pitchFamily="18" charset="0"/>
                  </a:rPr>
                  <a:t>3</a:t>
                </a:r>
              </a:p>
            </p:txBody>
          </p:sp>
          <p:sp>
            <p:nvSpPr>
              <p:cNvPr id="51242" name="Rectangle 448"/>
              <p:cNvSpPr>
                <a:spLocks noChangeArrowheads="1"/>
              </p:cNvSpPr>
              <p:nvPr/>
            </p:nvSpPr>
            <p:spPr bwMode="auto">
              <a:xfrm>
                <a:off x="1765" y="670"/>
                <a:ext cx="301" cy="204"/>
              </a:xfrm>
              <a:prstGeom prst="rect">
                <a:avLst/>
              </a:prstGeom>
              <a:noFill/>
              <a:ln w="12700">
                <a:noFill/>
                <a:miter lim="800000"/>
                <a:headEnd/>
                <a:tailEnd/>
              </a:ln>
            </p:spPr>
            <p:txBody>
              <a:bodyPr lIns="117475" tIns="58738" rIns="117475" bIns="58738">
                <a:spAutoFit/>
              </a:bodyPr>
              <a:lstStyle/>
              <a:p>
                <a:pPr defTabSz="1473200" eaLnBrk="0" hangingPunct="0">
                  <a:spcBef>
                    <a:spcPct val="50000"/>
                  </a:spcBef>
                </a:pPr>
                <a:r>
                  <a:rPr lang="en-US" sz="1100">
                    <a:solidFill>
                      <a:schemeClr val="bg1"/>
                    </a:solidFill>
                    <a:latin typeface="Times New Roman" pitchFamily="18" charset="0"/>
                  </a:rPr>
                  <a:t>2</a:t>
                </a:r>
              </a:p>
            </p:txBody>
          </p:sp>
          <p:sp>
            <p:nvSpPr>
              <p:cNvPr id="51243" name="Rectangle 449"/>
              <p:cNvSpPr>
                <a:spLocks noChangeArrowheads="1"/>
              </p:cNvSpPr>
              <p:nvPr/>
            </p:nvSpPr>
            <p:spPr bwMode="auto">
              <a:xfrm>
                <a:off x="1456" y="302"/>
                <a:ext cx="300" cy="204"/>
              </a:xfrm>
              <a:prstGeom prst="rect">
                <a:avLst/>
              </a:prstGeom>
              <a:noFill/>
              <a:ln w="12700">
                <a:noFill/>
                <a:miter lim="800000"/>
                <a:headEnd/>
                <a:tailEnd/>
              </a:ln>
            </p:spPr>
            <p:txBody>
              <a:bodyPr lIns="117475" tIns="58738" rIns="117475" bIns="58738">
                <a:spAutoFit/>
              </a:bodyPr>
              <a:lstStyle/>
              <a:p>
                <a:pPr defTabSz="1473200" eaLnBrk="0" hangingPunct="0">
                  <a:spcBef>
                    <a:spcPct val="50000"/>
                  </a:spcBef>
                </a:pPr>
                <a:r>
                  <a:rPr lang="en-US" sz="1100">
                    <a:solidFill>
                      <a:schemeClr val="bg1"/>
                    </a:solidFill>
                    <a:latin typeface="Times New Roman" pitchFamily="18" charset="0"/>
                  </a:rPr>
                  <a:t>1</a:t>
                </a:r>
              </a:p>
            </p:txBody>
          </p:sp>
          <p:sp>
            <p:nvSpPr>
              <p:cNvPr id="51244" name="Rectangle 450"/>
              <p:cNvSpPr>
                <a:spLocks noChangeArrowheads="1"/>
              </p:cNvSpPr>
              <p:nvPr/>
            </p:nvSpPr>
            <p:spPr bwMode="auto">
              <a:xfrm>
                <a:off x="1206" y="1333"/>
                <a:ext cx="658" cy="204"/>
              </a:xfrm>
              <a:prstGeom prst="rect">
                <a:avLst/>
              </a:prstGeom>
              <a:noFill/>
              <a:ln w="12700">
                <a:noFill/>
                <a:miter lim="800000"/>
                <a:headEnd/>
                <a:tailEnd/>
              </a:ln>
            </p:spPr>
            <p:txBody>
              <a:bodyPr lIns="117475" tIns="58738" rIns="117475" bIns="58738">
                <a:spAutoFit/>
              </a:bodyPr>
              <a:lstStyle/>
              <a:p>
                <a:pPr defTabSz="1473200" eaLnBrk="0" hangingPunct="0">
                  <a:spcBef>
                    <a:spcPct val="50000"/>
                  </a:spcBef>
                </a:pPr>
                <a:r>
                  <a:rPr lang="en-US" sz="1100">
                    <a:latin typeface="Times New Roman" pitchFamily="18" charset="0"/>
                  </a:rPr>
                  <a:t>405/35 nm</a:t>
                </a:r>
              </a:p>
            </p:txBody>
          </p:sp>
          <p:sp>
            <p:nvSpPr>
              <p:cNvPr id="51245" name="Rectangle 451"/>
              <p:cNvSpPr>
                <a:spLocks noChangeArrowheads="1"/>
              </p:cNvSpPr>
              <p:nvPr/>
            </p:nvSpPr>
            <p:spPr bwMode="auto">
              <a:xfrm>
                <a:off x="500" y="1325"/>
                <a:ext cx="594" cy="204"/>
              </a:xfrm>
              <a:prstGeom prst="rect">
                <a:avLst/>
              </a:prstGeom>
              <a:noFill/>
              <a:ln w="12700">
                <a:noFill/>
                <a:miter lim="800000"/>
                <a:headEnd/>
                <a:tailEnd/>
              </a:ln>
            </p:spPr>
            <p:txBody>
              <a:bodyPr lIns="117475" tIns="58738" rIns="117475" bIns="58738">
                <a:spAutoFit/>
              </a:bodyPr>
              <a:lstStyle/>
              <a:p>
                <a:pPr defTabSz="1473200" eaLnBrk="0" hangingPunct="0">
                  <a:spcBef>
                    <a:spcPct val="50000"/>
                  </a:spcBef>
                </a:pPr>
                <a:r>
                  <a:rPr lang="en-US" sz="1100">
                    <a:latin typeface="Times New Roman" pitchFamily="18" charset="0"/>
                  </a:rPr>
                  <a:t>460 nm</a:t>
                </a:r>
              </a:p>
            </p:txBody>
          </p:sp>
          <p:sp>
            <p:nvSpPr>
              <p:cNvPr id="51246" name="Line 452"/>
              <p:cNvSpPr>
                <a:spLocks noChangeShapeType="1"/>
              </p:cNvSpPr>
              <p:nvPr/>
            </p:nvSpPr>
            <p:spPr bwMode="auto">
              <a:xfrm>
                <a:off x="1152" y="288"/>
                <a:ext cx="0" cy="1008"/>
              </a:xfrm>
              <a:prstGeom prst="line">
                <a:avLst/>
              </a:prstGeom>
              <a:noFill/>
              <a:ln w="12700">
                <a:solidFill>
                  <a:schemeClr val="bg1"/>
                </a:solidFill>
                <a:round/>
                <a:headEnd/>
                <a:tailEnd/>
              </a:ln>
            </p:spPr>
            <p:txBody>
              <a:bodyPr wrap="none" anchor="ctr"/>
              <a:lstStyle/>
              <a:p>
                <a:endParaRPr lang="en-US"/>
              </a:p>
            </p:txBody>
          </p:sp>
        </p:grpSp>
      </p:grpSp>
      <p:sp>
        <p:nvSpPr>
          <p:cNvPr id="51208" name="Text Box 453"/>
          <p:cNvSpPr txBox="1">
            <a:spLocks noChangeArrowheads="1"/>
          </p:cNvSpPr>
          <p:nvPr/>
        </p:nvSpPr>
        <p:spPr bwMode="auto">
          <a:xfrm>
            <a:off x="1676400" y="6324600"/>
            <a:ext cx="6248400" cy="250825"/>
          </a:xfrm>
          <a:prstGeom prst="rect">
            <a:avLst/>
          </a:prstGeom>
          <a:solidFill>
            <a:srgbClr val="CCFFFF"/>
          </a:solidFill>
          <a:ln w="9525">
            <a:solidFill>
              <a:schemeClr val="tx1">
                <a:lumMod val="50000"/>
                <a:lumOff val="50000"/>
              </a:schemeClr>
            </a:solidFill>
            <a:miter lim="800000"/>
            <a:headEnd/>
            <a:tailEnd/>
          </a:ln>
        </p:spPr>
        <p:txBody>
          <a:bodyPr>
            <a:spAutoFit/>
          </a:bodyPr>
          <a:lstStyle/>
          <a:p>
            <a:pPr>
              <a:lnSpc>
                <a:spcPct val="65000"/>
              </a:lnSpc>
            </a:pPr>
            <a:r>
              <a:rPr lang="en-US" sz="1600" b="1"/>
              <a:t>So:</a:t>
            </a:r>
            <a:r>
              <a:rPr lang="en-US" sz="1600"/>
              <a:t> This is simple – it is very straightforward – explanation is easy. </a:t>
            </a:r>
          </a:p>
        </p:txBody>
      </p:sp>
      <p:sp>
        <p:nvSpPr>
          <p:cNvPr id="51209" name="Line 454"/>
          <p:cNvSpPr>
            <a:spLocks noChangeShapeType="1"/>
          </p:cNvSpPr>
          <p:nvPr/>
        </p:nvSpPr>
        <p:spPr bwMode="auto">
          <a:xfrm>
            <a:off x="4495800" y="914400"/>
            <a:ext cx="0" cy="5334000"/>
          </a:xfrm>
          <a:prstGeom prst="line">
            <a:avLst/>
          </a:prstGeom>
          <a:noFill/>
          <a:ln w="57150">
            <a:solidFill>
              <a:schemeClr val="tx1"/>
            </a:solidFill>
            <a:round/>
            <a:headEnd/>
            <a:tailEnd/>
          </a:ln>
        </p:spPr>
        <p:txBody>
          <a:bodyPr wrap="none"/>
          <a:lstStyle/>
          <a:p>
            <a:endParaRPr lang="en-US"/>
          </a:p>
        </p:txBody>
      </p:sp>
      <p:sp>
        <p:nvSpPr>
          <p:cNvPr id="456" name="Footer Placeholder 455"/>
          <p:cNvSpPr>
            <a:spLocks noGrp="1"/>
          </p:cNvSpPr>
          <p:nvPr>
            <p:ph type="ftr" sz="quarter" idx="11"/>
          </p:nvPr>
        </p:nvSpPr>
        <p:spPr/>
        <p:txBody>
          <a:bodyPr/>
          <a:lstStyle/>
          <a:p>
            <a:pPr>
              <a:defRPr/>
            </a:pPr>
            <a:r>
              <a:rPr lang="en-US" smtClean="0"/>
              <a:t>© J. Paul Robinson, Purdue University</a:t>
            </a:r>
            <a:endParaRPr lang="en-US" dirty="0"/>
          </a:p>
        </p:txBody>
      </p:sp>
      <p:sp>
        <p:nvSpPr>
          <p:cNvPr id="458" name="Date Placeholder 457"/>
          <p:cNvSpPr>
            <a:spLocks noGrp="1"/>
          </p:cNvSpPr>
          <p:nvPr>
            <p:ph type="dt" sz="half" idx="10"/>
          </p:nvPr>
        </p:nvSpPr>
        <p:spPr>
          <a:xfrm>
            <a:off x="8305800" y="6553200"/>
            <a:ext cx="2133600" cy="381000"/>
          </a:xfrm>
        </p:spPr>
        <p:txBody>
          <a:bodyPr/>
          <a:lstStyle/>
          <a:p>
            <a:pPr>
              <a:defRPr/>
            </a:pPr>
            <a:fld id="{464EDBC2-B490-4C56-B5F1-6D1A1E70CB53}" type="datetime12">
              <a:rPr lang="en-US" smtClean="0"/>
              <a:t>12:22 PM</a:t>
            </a:fld>
            <a:endParaRPr lang="en-US" dirty="0"/>
          </a:p>
        </p:txBody>
      </p:sp>
      <p:sp>
        <p:nvSpPr>
          <p:cNvPr id="459" name="TextBox 458"/>
          <p:cNvSpPr txBox="1"/>
          <p:nvPr/>
        </p:nvSpPr>
        <p:spPr>
          <a:xfrm>
            <a:off x="4724400" y="849868"/>
            <a:ext cx="338554" cy="369332"/>
          </a:xfrm>
          <a:prstGeom prst="rect">
            <a:avLst/>
          </a:prstGeom>
          <a:noFill/>
        </p:spPr>
        <p:txBody>
          <a:bodyPr wrap="none" rtlCol="0">
            <a:spAutoFit/>
          </a:bodyPr>
          <a:lstStyle/>
          <a:p>
            <a:r>
              <a:rPr lang="en-US" b="1" dirty="0" smtClean="0">
                <a:latin typeface="Times New Roman" pitchFamily="18" charset="0"/>
              </a:rPr>
              <a:t>B</a:t>
            </a:r>
            <a:endParaRPr lang="en-US" b="1" dirty="0" smtClean="0">
              <a:latin typeface="Times New Roman" pitchFamily="18" charset="0"/>
            </a:endParaRPr>
          </a:p>
        </p:txBody>
      </p:sp>
      <p:sp>
        <p:nvSpPr>
          <p:cNvPr id="460" name="TextBox 459"/>
          <p:cNvSpPr txBox="1"/>
          <p:nvPr/>
        </p:nvSpPr>
        <p:spPr>
          <a:xfrm rot="16200000">
            <a:off x="4869552" y="4488552"/>
            <a:ext cx="514885" cy="261610"/>
          </a:xfrm>
          <a:prstGeom prst="rect">
            <a:avLst/>
          </a:prstGeom>
          <a:noFill/>
        </p:spPr>
        <p:txBody>
          <a:bodyPr wrap="none" rtlCol="0">
            <a:spAutoFit/>
          </a:bodyPr>
          <a:lstStyle/>
          <a:p>
            <a:r>
              <a:rPr lang="en-US" sz="1100" dirty="0" smtClean="0"/>
              <a:t>Ratio</a:t>
            </a:r>
            <a:endParaRPr lang="en-US" sz="1100" dirty="0"/>
          </a:p>
        </p:txBody>
      </p:sp>
      <p:sp>
        <p:nvSpPr>
          <p:cNvPr id="461" name="Slide Number Placeholder 460"/>
          <p:cNvSpPr>
            <a:spLocks noGrp="1"/>
          </p:cNvSpPr>
          <p:nvPr>
            <p:ph type="sldNum" sz="quarter" idx="12"/>
          </p:nvPr>
        </p:nvSpPr>
        <p:spPr>
          <a:xfrm>
            <a:off x="6629400" y="6553200"/>
            <a:ext cx="1524000" cy="304800"/>
          </a:xfrm>
        </p:spPr>
        <p:txBody>
          <a:bodyPr/>
          <a:lstStyle/>
          <a:p>
            <a:pPr>
              <a:defRPr/>
            </a:pPr>
            <a:fld id="{B152AA58-31AB-49D1-9E6D-AC4A8175D4B8}" type="slidenum">
              <a:rPr lang="en-US" smtClean="0"/>
              <a:pPr>
                <a:defRPr/>
              </a:pPr>
              <a:t>35</a:t>
            </a:fld>
            <a:r>
              <a:rPr lang="en-US" dirty="0" smtClean="0"/>
              <a:t> of 46</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Freeform 2"/>
          <p:cNvSpPr>
            <a:spLocks/>
          </p:cNvSpPr>
          <p:nvPr/>
        </p:nvSpPr>
        <p:spPr bwMode="auto">
          <a:xfrm>
            <a:off x="2124075" y="1957388"/>
            <a:ext cx="5799138" cy="3062287"/>
          </a:xfrm>
          <a:custGeom>
            <a:avLst/>
            <a:gdLst>
              <a:gd name="T0" fmla="*/ 0 w 3653"/>
              <a:gd name="T1" fmla="*/ 1928 h 1929"/>
              <a:gd name="T2" fmla="*/ 0 w 3653"/>
              <a:gd name="T3" fmla="*/ 0 h 1929"/>
              <a:gd name="T4" fmla="*/ 3652 w 3653"/>
              <a:gd name="T5" fmla="*/ 0 h 1929"/>
              <a:gd name="T6" fmla="*/ 3652 w 3653"/>
              <a:gd name="T7" fmla="*/ 1928 h 1929"/>
              <a:gd name="T8" fmla="*/ 0 w 3653"/>
              <a:gd name="T9" fmla="*/ 1928 h 1929"/>
              <a:gd name="T10" fmla="*/ 0 60000 65536"/>
              <a:gd name="T11" fmla="*/ 0 60000 65536"/>
              <a:gd name="T12" fmla="*/ 0 60000 65536"/>
              <a:gd name="T13" fmla="*/ 0 60000 65536"/>
              <a:gd name="T14" fmla="*/ 0 60000 65536"/>
              <a:gd name="T15" fmla="*/ 0 w 3653"/>
              <a:gd name="T16" fmla="*/ 0 h 1929"/>
              <a:gd name="T17" fmla="*/ 3653 w 3653"/>
              <a:gd name="T18" fmla="*/ 1929 h 1929"/>
            </a:gdLst>
            <a:ahLst/>
            <a:cxnLst>
              <a:cxn ang="T10">
                <a:pos x="T0" y="T1"/>
              </a:cxn>
              <a:cxn ang="T11">
                <a:pos x="T2" y="T3"/>
              </a:cxn>
              <a:cxn ang="T12">
                <a:pos x="T4" y="T5"/>
              </a:cxn>
              <a:cxn ang="T13">
                <a:pos x="T6" y="T7"/>
              </a:cxn>
              <a:cxn ang="T14">
                <a:pos x="T8" y="T9"/>
              </a:cxn>
            </a:cxnLst>
            <a:rect l="T15" t="T16" r="T17" b="T18"/>
            <a:pathLst>
              <a:path w="3653" h="1929">
                <a:moveTo>
                  <a:pt x="0" y="1928"/>
                </a:moveTo>
                <a:lnTo>
                  <a:pt x="0" y="0"/>
                </a:lnTo>
                <a:lnTo>
                  <a:pt x="3652" y="0"/>
                </a:lnTo>
                <a:lnTo>
                  <a:pt x="3652" y="1928"/>
                </a:lnTo>
                <a:lnTo>
                  <a:pt x="0" y="1928"/>
                </a:lnTo>
              </a:path>
            </a:pathLst>
          </a:custGeom>
          <a:noFill/>
          <a:ln w="12700" cap="rnd" cmpd="sng">
            <a:noFill/>
            <a:prstDash val="solid"/>
            <a:round/>
            <a:headEnd type="none" w="med" len="med"/>
            <a:tailEnd type="none" w="med" len="med"/>
          </a:ln>
        </p:spPr>
        <p:txBody>
          <a:bodyPr/>
          <a:lstStyle/>
          <a:p>
            <a:endParaRPr lang="en-US"/>
          </a:p>
        </p:txBody>
      </p:sp>
      <p:sp>
        <p:nvSpPr>
          <p:cNvPr id="52229" name="Freeform 3"/>
          <p:cNvSpPr>
            <a:spLocks/>
          </p:cNvSpPr>
          <p:nvPr/>
        </p:nvSpPr>
        <p:spPr bwMode="auto">
          <a:xfrm>
            <a:off x="1946275" y="1957388"/>
            <a:ext cx="5980113" cy="131762"/>
          </a:xfrm>
          <a:custGeom>
            <a:avLst/>
            <a:gdLst>
              <a:gd name="T0" fmla="*/ 0 w 3767"/>
              <a:gd name="T1" fmla="*/ 82 h 83"/>
              <a:gd name="T2" fmla="*/ 113 w 3767"/>
              <a:gd name="T3" fmla="*/ 0 h 83"/>
              <a:gd name="T4" fmla="*/ 3766 w 3767"/>
              <a:gd name="T5" fmla="*/ 0 h 83"/>
              <a:gd name="T6" fmla="*/ 0 60000 65536"/>
              <a:gd name="T7" fmla="*/ 0 60000 65536"/>
              <a:gd name="T8" fmla="*/ 0 60000 65536"/>
              <a:gd name="T9" fmla="*/ 0 w 3767"/>
              <a:gd name="T10" fmla="*/ 0 h 83"/>
              <a:gd name="T11" fmla="*/ 3767 w 3767"/>
              <a:gd name="T12" fmla="*/ 83 h 83"/>
            </a:gdLst>
            <a:ahLst/>
            <a:cxnLst>
              <a:cxn ang="T6">
                <a:pos x="T0" y="T1"/>
              </a:cxn>
              <a:cxn ang="T7">
                <a:pos x="T2" y="T3"/>
              </a:cxn>
              <a:cxn ang="T8">
                <a:pos x="T4" y="T5"/>
              </a:cxn>
            </a:cxnLst>
            <a:rect l="T9" t="T10" r="T11" b="T12"/>
            <a:pathLst>
              <a:path w="3767" h="83">
                <a:moveTo>
                  <a:pt x="0" y="82"/>
                </a:moveTo>
                <a:lnTo>
                  <a:pt x="113" y="0"/>
                </a:lnTo>
                <a:lnTo>
                  <a:pt x="3766" y="0"/>
                </a:lnTo>
              </a:path>
            </a:pathLst>
          </a:custGeom>
          <a:noFill/>
          <a:ln w="12700" cap="rnd" cmpd="sng">
            <a:solidFill>
              <a:srgbClr val="FFFFFF"/>
            </a:solidFill>
            <a:prstDash val="solid"/>
            <a:round/>
            <a:headEnd type="none" w="med" len="med"/>
            <a:tailEnd type="none" w="med" len="med"/>
          </a:ln>
        </p:spPr>
        <p:txBody>
          <a:bodyPr/>
          <a:lstStyle/>
          <a:p>
            <a:endParaRPr lang="en-US"/>
          </a:p>
        </p:txBody>
      </p:sp>
      <p:sp>
        <p:nvSpPr>
          <p:cNvPr id="52230" name="Line 4"/>
          <p:cNvSpPr>
            <a:spLocks noChangeShapeType="1"/>
          </p:cNvSpPr>
          <p:nvPr/>
        </p:nvSpPr>
        <p:spPr bwMode="auto">
          <a:xfrm>
            <a:off x="1952625" y="5151438"/>
            <a:ext cx="5788025" cy="0"/>
          </a:xfrm>
          <a:prstGeom prst="line">
            <a:avLst/>
          </a:prstGeom>
          <a:noFill/>
          <a:ln w="12700">
            <a:solidFill>
              <a:schemeClr val="tx1"/>
            </a:solidFill>
            <a:round/>
            <a:headEnd/>
            <a:tailEnd/>
          </a:ln>
        </p:spPr>
        <p:txBody>
          <a:bodyPr wrap="none" anchor="ctr"/>
          <a:lstStyle/>
          <a:p>
            <a:endParaRPr lang="en-US"/>
          </a:p>
        </p:txBody>
      </p:sp>
      <p:sp>
        <p:nvSpPr>
          <p:cNvPr id="52231" name="Line 5"/>
          <p:cNvSpPr>
            <a:spLocks noChangeShapeType="1"/>
          </p:cNvSpPr>
          <p:nvPr/>
        </p:nvSpPr>
        <p:spPr bwMode="auto">
          <a:xfrm>
            <a:off x="1946275" y="5157788"/>
            <a:ext cx="0" cy="38100"/>
          </a:xfrm>
          <a:prstGeom prst="line">
            <a:avLst/>
          </a:prstGeom>
          <a:noFill/>
          <a:ln w="12700">
            <a:solidFill>
              <a:schemeClr val="tx1"/>
            </a:solidFill>
            <a:round/>
            <a:headEnd/>
            <a:tailEnd/>
          </a:ln>
        </p:spPr>
        <p:txBody>
          <a:bodyPr wrap="none" anchor="ctr"/>
          <a:lstStyle/>
          <a:p>
            <a:endParaRPr lang="en-US"/>
          </a:p>
        </p:txBody>
      </p:sp>
      <p:sp>
        <p:nvSpPr>
          <p:cNvPr id="52232" name="Line 6"/>
          <p:cNvSpPr>
            <a:spLocks noChangeShapeType="1"/>
          </p:cNvSpPr>
          <p:nvPr/>
        </p:nvSpPr>
        <p:spPr bwMode="auto">
          <a:xfrm>
            <a:off x="2914650" y="5157788"/>
            <a:ext cx="0" cy="38100"/>
          </a:xfrm>
          <a:prstGeom prst="line">
            <a:avLst/>
          </a:prstGeom>
          <a:noFill/>
          <a:ln w="12700">
            <a:solidFill>
              <a:schemeClr val="tx1"/>
            </a:solidFill>
            <a:round/>
            <a:headEnd/>
            <a:tailEnd/>
          </a:ln>
        </p:spPr>
        <p:txBody>
          <a:bodyPr wrap="none" anchor="ctr"/>
          <a:lstStyle/>
          <a:p>
            <a:endParaRPr lang="en-US"/>
          </a:p>
        </p:txBody>
      </p:sp>
      <p:sp>
        <p:nvSpPr>
          <p:cNvPr id="52233" name="Line 7"/>
          <p:cNvSpPr>
            <a:spLocks noChangeShapeType="1"/>
          </p:cNvSpPr>
          <p:nvPr/>
        </p:nvSpPr>
        <p:spPr bwMode="auto">
          <a:xfrm>
            <a:off x="3886200" y="5157788"/>
            <a:ext cx="0" cy="38100"/>
          </a:xfrm>
          <a:prstGeom prst="line">
            <a:avLst/>
          </a:prstGeom>
          <a:noFill/>
          <a:ln w="12700">
            <a:solidFill>
              <a:schemeClr val="tx1"/>
            </a:solidFill>
            <a:round/>
            <a:headEnd/>
            <a:tailEnd/>
          </a:ln>
        </p:spPr>
        <p:txBody>
          <a:bodyPr wrap="none" anchor="ctr"/>
          <a:lstStyle/>
          <a:p>
            <a:endParaRPr lang="en-US"/>
          </a:p>
        </p:txBody>
      </p:sp>
      <p:sp>
        <p:nvSpPr>
          <p:cNvPr id="52234" name="Line 8"/>
          <p:cNvSpPr>
            <a:spLocks noChangeShapeType="1"/>
          </p:cNvSpPr>
          <p:nvPr/>
        </p:nvSpPr>
        <p:spPr bwMode="auto">
          <a:xfrm>
            <a:off x="4848225" y="5157788"/>
            <a:ext cx="0" cy="38100"/>
          </a:xfrm>
          <a:prstGeom prst="line">
            <a:avLst/>
          </a:prstGeom>
          <a:noFill/>
          <a:ln w="12700">
            <a:solidFill>
              <a:schemeClr val="tx1"/>
            </a:solidFill>
            <a:round/>
            <a:headEnd/>
            <a:tailEnd/>
          </a:ln>
        </p:spPr>
        <p:txBody>
          <a:bodyPr wrap="none" anchor="ctr"/>
          <a:lstStyle/>
          <a:p>
            <a:endParaRPr lang="en-US"/>
          </a:p>
        </p:txBody>
      </p:sp>
      <p:sp>
        <p:nvSpPr>
          <p:cNvPr id="52235" name="Line 9"/>
          <p:cNvSpPr>
            <a:spLocks noChangeShapeType="1"/>
          </p:cNvSpPr>
          <p:nvPr/>
        </p:nvSpPr>
        <p:spPr bwMode="auto">
          <a:xfrm>
            <a:off x="5813425" y="5157788"/>
            <a:ext cx="0" cy="38100"/>
          </a:xfrm>
          <a:prstGeom prst="line">
            <a:avLst/>
          </a:prstGeom>
          <a:noFill/>
          <a:ln w="12700">
            <a:solidFill>
              <a:schemeClr val="tx1"/>
            </a:solidFill>
            <a:round/>
            <a:headEnd/>
            <a:tailEnd/>
          </a:ln>
        </p:spPr>
        <p:txBody>
          <a:bodyPr wrap="none" anchor="ctr"/>
          <a:lstStyle/>
          <a:p>
            <a:endParaRPr lang="en-US"/>
          </a:p>
        </p:txBody>
      </p:sp>
      <p:sp>
        <p:nvSpPr>
          <p:cNvPr id="52236" name="Line 10"/>
          <p:cNvSpPr>
            <a:spLocks noChangeShapeType="1"/>
          </p:cNvSpPr>
          <p:nvPr/>
        </p:nvSpPr>
        <p:spPr bwMode="auto">
          <a:xfrm>
            <a:off x="6781800" y="5157788"/>
            <a:ext cx="0" cy="38100"/>
          </a:xfrm>
          <a:prstGeom prst="line">
            <a:avLst/>
          </a:prstGeom>
          <a:noFill/>
          <a:ln w="12700">
            <a:solidFill>
              <a:schemeClr val="tx1"/>
            </a:solidFill>
            <a:round/>
            <a:headEnd/>
            <a:tailEnd/>
          </a:ln>
        </p:spPr>
        <p:txBody>
          <a:bodyPr wrap="none" anchor="ctr"/>
          <a:lstStyle/>
          <a:p>
            <a:endParaRPr lang="en-US"/>
          </a:p>
        </p:txBody>
      </p:sp>
      <p:sp>
        <p:nvSpPr>
          <p:cNvPr id="52237" name="Line 11"/>
          <p:cNvSpPr>
            <a:spLocks noChangeShapeType="1"/>
          </p:cNvSpPr>
          <p:nvPr/>
        </p:nvSpPr>
        <p:spPr bwMode="auto">
          <a:xfrm>
            <a:off x="7747000" y="5157788"/>
            <a:ext cx="0" cy="38100"/>
          </a:xfrm>
          <a:prstGeom prst="line">
            <a:avLst/>
          </a:prstGeom>
          <a:noFill/>
          <a:ln w="12700">
            <a:solidFill>
              <a:schemeClr val="tx1"/>
            </a:solidFill>
            <a:round/>
            <a:headEnd/>
            <a:tailEnd/>
          </a:ln>
        </p:spPr>
        <p:txBody>
          <a:bodyPr wrap="none" anchor="ctr"/>
          <a:lstStyle/>
          <a:p>
            <a:endParaRPr lang="en-US"/>
          </a:p>
        </p:txBody>
      </p:sp>
      <p:sp>
        <p:nvSpPr>
          <p:cNvPr id="52238" name="Freeform 12"/>
          <p:cNvSpPr>
            <a:spLocks/>
          </p:cNvSpPr>
          <p:nvPr/>
        </p:nvSpPr>
        <p:spPr bwMode="auto">
          <a:xfrm>
            <a:off x="2162175" y="2681288"/>
            <a:ext cx="531813" cy="2471737"/>
          </a:xfrm>
          <a:custGeom>
            <a:avLst/>
            <a:gdLst>
              <a:gd name="T0" fmla="*/ 334 w 335"/>
              <a:gd name="T1" fmla="*/ 1556 h 1557"/>
              <a:gd name="T2" fmla="*/ 334 w 335"/>
              <a:gd name="T3" fmla="*/ 0 h 1557"/>
              <a:gd name="T4" fmla="*/ 0 w 335"/>
              <a:gd name="T5" fmla="*/ 0 h 1557"/>
              <a:gd name="T6" fmla="*/ 0 w 335"/>
              <a:gd name="T7" fmla="*/ 1556 h 1557"/>
              <a:gd name="T8" fmla="*/ 334 w 335"/>
              <a:gd name="T9" fmla="*/ 1556 h 1557"/>
              <a:gd name="T10" fmla="*/ 0 60000 65536"/>
              <a:gd name="T11" fmla="*/ 0 60000 65536"/>
              <a:gd name="T12" fmla="*/ 0 60000 65536"/>
              <a:gd name="T13" fmla="*/ 0 60000 65536"/>
              <a:gd name="T14" fmla="*/ 0 60000 65536"/>
              <a:gd name="T15" fmla="*/ 0 w 335"/>
              <a:gd name="T16" fmla="*/ 0 h 1557"/>
              <a:gd name="T17" fmla="*/ 335 w 335"/>
              <a:gd name="T18" fmla="*/ 1557 h 1557"/>
            </a:gdLst>
            <a:ahLst/>
            <a:cxnLst>
              <a:cxn ang="T10">
                <a:pos x="T0" y="T1"/>
              </a:cxn>
              <a:cxn ang="T11">
                <a:pos x="T2" y="T3"/>
              </a:cxn>
              <a:cxn ang="T12">
                <a:pos x="T4" y="T5"/>
              </a:cxn>
              <a:cxn ang="T13">
                <a:pos x="T6" y="T7"/>
              </a:cxn>
              <a:cxn ang="T14">
                <a:pos x="T8" y="T9"/>
              </a:cxn>
            </a:cxnLst>
            <a:rect l="T15" t="T16" r="T17" b="T18"/>
            <a:pathLst>
              <a:path w="335" h="1557">
                <a:moveTo>
                  <a:pt x="334" y="1556"/>
                </a:moveTo>
                <a:lnTo>
                  <a:pt x="334" y="0"/>
                </a:lnTo>
                <a:lnTo>
                  <a:pt x="0" y="0"/>
                </a:lnTo>
                <a:lnTo>
                  <a:pt x="0" y="1556"/>
                </a:lnTo>
                <a:lnTo>
                  <a:pt x="334" y="1556"/>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52239" name="Freeform 13"/>
          <p:cNvSpPr>
            <a:spLocks/>
          </p:cNvSpPr>
          <p:nvPr/>
        </p:nvSpPr>
        <p:spPr bwMode="auto">
          <a:xfrm>
            <a:off x="3133725" y="3935413"/>
            <a:ext cx="525463" cy="1217612"/>
          </a:xfrm>
          <a:custGeom>
            <a:avLst/>
            <a:gdLst>
              <a:gd name="T0" fmla="*/ 330 w 331"/>
              <a:gd name="T1" fmla="*/ 766 h 767"/>
              <a:gd name="T2" fmla="*/ 330 w 331"/>
              <a:gd name="T3" fmla="*/ 0 h 767"/>
              <a:gd name="T4" fmla="*/ 0 w 331"/>
              <a:gd name="T5" fmla="*/ 0 h 767"/>
              <a:gd name="T6" fmla="*/ 0 w 331"/>
              <a:gd name="T7" fmla="*/ 766 h 767"/>
              <a:gd name="T8" fmla="*/ 330 w 331"/>
              <a:gd name="T9" fmla="*/ 766 h 767"/>
              <a:gd name="T10" fmla="*/ 0 60000 65536"/>
              <a:gd name="T11" fmla="*/ 0 60000 65536"/>
              <a:gd name="T12" fmla="*/ 0 60000 65536"/>
              <a:gd name="T13" fmla="*/ 0 60000 65536"/>
              <a:gd name="T14" fmla="*/ 0 60000 65536"/>
              <a:gd name="T15" fmla="*/ 0 w 331"/>
              <a:gd name="T16" fmla="*/ 0 h 767"/>
              <a:gd name="T17" fmla="*/ 331 w 331"/>
              <a:gd name="T18" fmla="*/ 767 h 767"/>
            </a:gdLst>
            <a:ahLst/>
            <a:cxnLst>
              <a:cxn ang="T10">
                <a:pos x="T0" y="T1"/>
              </a:cxn>
              <a:cxn ang="T11">
                <a:pos x="T2" y="T3"/>
              </a:cxn>
              <a:cxn ang="T12">
                <a:pos x="T4" y="T5"/>
              </a:cxn>
              <a:cxn ang="T13">
                <a:pos x="T6" y="T7"/>
              </a:cxn>
              <a:cxn ang="T14">
                <a:pos x="T8" y="T9"/>
              </a:cxn>
            </a:cxnLst>
            <a:rect l="T15" t="T16" r="T17" b="T18"/>
            <a:pathLst>
              <a:path w="331" h="767">
                <a:moveTo>
                  <a:pt x="330" y="766"/>
                </a:moveTo>
                <a:lnTo>
                  <a:pt x="330" y="0"/>
                </a:lnTo>
                <a:lnTo>
                  <a:pt x="0" y="0"/>
                </a:lnTo>
                <a:lnTo>
                  <a:pt x="0" y="766"/>
                </a:lnTo>
                <a:lnTo>
                  <a:pt x="330" y="766"/>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52240" name="Freeform 14"/>
          <p:cNvSpPr>
            <a:spLocks/>
          </p:cNvSpPr>
          <p:nvPr/>
        </p:nvSpPr>
        <p:spPr bwMode="auto">
          <a:xfrm>
            <a:off x="4102100" y="2703513"/>
            <a:ext cx="525463" cy="2449512"/>
          </a:xfrm>
          <a:custGeom>
            <a:avLst/>
            <a:gdLst>
              <a:gd name="T0" fmla="*/ 330 w 331"/>
              <a:gd name="T1" fmla="*/ 1542 h 1543"/>
              <a:gd name="T2" fmla="*/ 330 w 331"/>
              <a:gd name="T3" fmla="*/ 0 h 1543"/>
              <a:gd name="T4" fmla="*/ 0 w 331"/>
              <a:gd name="T5" fmla="*/ 0 h 1543"/>
              <a:gd name="T6" fmla="*/ 0 w 331"/>
              <a:gd name="T7" fmla="*/ 1542 h 1543"/>
              <a:gd name="T8" fmla="*/ 330 w 331"/>
              <a:gd name="T9" fmla="*/ 1542 h 1543"/>
              <a:gd name="T10" fmla="*/ 0 60000 65536"/>
              <a:gd name="T11" fmla="*/ 0 60000 65536"/>
              <a:gd name="T12" fmla="*/ 0 60000 65536"/>
              <a:gd name="T13" fmla="*/ 0 60000 65536"/>
              <a:gd name="T14" fmla="*/ 0 60000 65536"/>
              <a:gd name="T15" fmla="*/ 0 w 331"/>
              <a:gd name="T16" fmla="*/ 0 h 1543"/>
              <a:gd name="T17" fmla="*/ 331 w 331"/>
              <a:gd name="T18" fmla="*/ 1543 h 1543"/>
            </a:gdLst>
            <a:ahLst/>
            <a:cxnLst>
              <a:cxn ang="T10">
                <a:pos x="T0" y="T1"/>
              </a:cxn>
              <a:cxn ang="T11">
                <a:pos x="T2" y="T3"/>
              </a:cxn>
              <a:cxn ang="T12">
                <a:pos x="T4" y="T5"/>
              </a:cxn>
              <a:cxn ang="T13">
                <a:pos x="T6" y="T7"/>
              </a:cxn>
              <a:cxn ang="T14">
                <a:pos x="T8" y="T9"/>
              </a:cxn>
            </a:cxnLst>
            <a:rect l="T15" t="T16" r="T17" b="T18"/>
            <a:pathLst>
              <a:path w="331" h="1543">
                <a:moveTo>
                  <a:pt x="330" y="1542"/>
                </a:moveTo>
                <a:lnTo>
                  <a:pt x="330" y="0"/>
                </a:lnTo>
                <a:lnTo>
                  <a:pt x="0" y="0"/>
                </a:lnTo>
                <a:lnTo>
                  <a:pt x="0" y="1542"/>
                </a:lnTo>
                <a:lnTo>
                  <a:pt x="330" y="1542"/>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52241" name="Freeform 15"/>
          <p:cNvSpPr>
            <a:spLocks/>
          </p:cNvSpPr>
          <p:nvPr/>
        </p:nvSpPr>
        <p:spPr bwMode="auto">
          <a:xfrm>
            <a:off x="5064125" y="4386263"/>
            <a:ext cx="528638" cy="766762"/>
          </a:xfrm>
          <a:custGeom>
            <a:avLst/>
            <a:gdLst>
              <a:gd name="T0" fmla="*/ 332 w 333"/>
              <a:gd name="T1" fmla="*/ 482 h 483"/>
              <a:gd name="T2" fmla="*/ 332 w 333"/>
              <a:gd name="T3" fmla="*/ 0 h 483"/>
              <a:gd name="T4" fmla="*/ 0 w 333"/>
              <a:gd name="T5" fmla="*/ 0 h 483"/>
              <a:gd name="T6" fmla="*/ 0 w 333"/>
              <a:gd name="T7" fmla="*/ 482 h 483"/>
              <a:gd name="T8" fmla="*/ 332 w 333"/>
              <a:gd name="T9" fmla="*/ 482 h 483"/>
              <a:gd name="T10" fmla="*/ 0 60000 65536"/>
              <a:gd name="T11" fmla="*/ 0 60000 65536"/>
              <a:gd name="T12" fmla="*/ 0 60000 65536"/>
              <a:gd name="T13" fmla="*/ 0 60000 65536"/>
              <a:gd name="T14" fmla="*/ 0 60000 65536"/>
              <a:gd name="T15" fmla="*/ 0 w 333"/>
              <a:gd name="T16" fmla="*/ 0 h 483"/>
              <a:gd name="T17" fmla="*/ 333 w 333"/>
              <a:gd name="T18" fmla="*/ 483 h 483"/>
            </a:gdLst>
            <a:ahLst/>
            <a:cxnLst>
              <a:cxn ang="T10">
                <a:pos x="T0" y="T1"/>
              </a:cxn>
              <a:cxn ang="T11">
                <a:pos x="T2" y="T3"/>
              </a:cxn>
              <a:cxn ang="T12">
                <a:pos x="T4" y="T5"/>
              </a:cxn>
              <a:cxn ang="T13">
                <a:pos x="T6" y="T7"/>
              </a:cxn>
              <a:cxn ang="T14">
                <a:pos x="T8" y="T9"/>
              </a:cxn>
            </a:cxnLst>
            <a:rect l="T15" t="T16" r="T17" b="T18"/>
            <a:pathLst>
              <a:path w="333" h="483">
                <a:moveTo>
                  <a:pt x="332" y="482"/>
                </a:moveTo>
                <a:lnTo>
                  <a:pt x="332" y="0"/>
                </a:lnTo>
                <a:lnTo>
                  <a:pt x="0" y="0"/>
                </a:lnTo>
                <a:lnTo>
                  <a:pt x="0" y="482"/>
                </a:lnTo>
                <a:lnTo>
                  <a:pt x="332" y="482"/>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52242" name="Freeform 16"/>
          <p:cNvSpPr>
            <a:spLocks/>
          </p:cNvSpPr>
          <p:nvPr/>
        </p:nvSpPr>
        <p:spPr bwMode="auto">
          <a:xfrm>
            <a:off x="6035675" y="3148013"/>
            <a:ext cx="525463" cy="2005012"/>
          </a:xfrm>
          <a:custGeom>
            <a:avLst/>
            <a:gdLst>
              <a:gd name="T0" fmla="*/ 330 w 331"/>
              <a:gd name="T1" fmla="*/ 1262 h 1263"/>
              <a:gd name="T2" fmla="*/ 330 w 331"/>
              <a:gd name="T3" fmla="*/ 0 h 1263"/>
              <a:gd name="T4" fmla="*/ 0 w 331"/>
              <a:gd name="T5" fmla="*/ 0 h 1263"/>
              <a:gd name="T6" fmla="*/ 0 w 331"/>
              <a:gd name="T7" fmla="*/ 1262 h 1263"/>
              <a:gd name="T8" fmla="*/ 330 w 331"/>
              <a:gd name="T9" fmla="*/ 1262 h 1263"/>
              <a:gd name="T10" fmla="*/ 0 60000 65536"/>
              <a:gd name="T11" fmla="*/ 0 60000 65536"/>
              <a:gd name="T12" fmla="*/ 0 60000 65536"/>
              <a:gd name="T13" fmla="*/ 0 60000 65536"/>
              <a:gd name="T14" fmla="*/ 0 60000 65536"/>
              <a:gd name="T15" fmla="*/ 0 w 331"/>
              <a:gd name="T16" fmla="*/ 0 h 1263"/>
              <a:gd name="T17" fmla="*/ 331 w 331"/>
              <a:gd name="T18" fmla="*/ 1263 h 1263"/>
            </a:gdLst>
            <a:ahLst/>
            <a:cxnLst>
              <a:cxn ang="T10">
                <a:pos x="T0" y="T1"/>
              </a:cxn>
              <a:cxn ang="T11">
                <a:pos x="T2" y="T3"/>
              </a:cxn>
              <a:cxn ang="T12">
                <a:pos x="T4" y="T5"/>
              </a:cxn>
              <a:cxn ang="T13">
                <a:pos x="T6" y="T7"/>
              </a:cxn>
              <a:cxn ang="T14">
                <a:pos x="T8" y="T9"/>
              </a:cxn>
            </a:cxnLst>
            <a:rect l="T15" t="T16" r="T17" b="T18"/>
            <a:pathLst>
              <a:path w="331" h="1263">
                <a:moveTo>
                  <a:pt x="330" y="1262"/>
                </a:moveTo>
                <a:lnTo>
                  <a:pt x="330" y="0"/>
                </a:lnTo>
                <a:lnTo>
                  <a:pt x="0" y="0"/>
                </a:lnTo>
                <a:lnTo>
                  <a:pt x="0" y="1262"/>
                </a:lnTo>
                <a:lnTo>
                  <a:pt x="330" y="1262"/>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52243" name="Freeform 17"/>
          <p:cNvSpPr>
            <a:spLocks/>
          </p:cNvSpPr>
          <p:nvPr/>
        </p:nvSpPr>
        <p:spPr bwMode="auto">
          <a:xfrm>
            <a:off x="7000875" y="2205038"/>
            <a:ext cx="525463" cy="2947987"/>
          </a:xfrm>
          <a:custGeom>
            <a:avLst/>
            <a:gdLst>
              <a:gd name="T0" fmla="*/ 330 w 331"/>
              <a:gd name="T1" fmla="*/ 1856 h 1857"/>
              <a:gd name="T2" fmla="*/ 330 w 331"/>
              <a:gd name="T3" fmla="*/ 0 h 1857"/>
              <a:gd name="T4" fmla="*/ 0 w 331"/>
              <a:gd name="T5" fmla="*/ 0 h 1857"/>
              <a:gd name="T6" fmla="*/ 0 w 331"/>
              <a:gd name="T7" fmla="*/ 1856 h 1857"/>
              <a:gd name="T8" fmla="*/ 330 w 331"/>
              <a:gd name="T9" fmla="*/ 1856 h 1857"/>
              <a:gd name="T10" fmla="*/ 0 60000 65536"/>
              <a:gd name="T11" fmla="*/ 0 60000 65536"/>
              <a:gd name="T12" fmla="*/ 0 60000 65536"/>
              <a:gd name="T13" fmla="*/ 0 60000 65536"/>
              <a:gd name="T14" fmla="*/ 0 60000 65536"/>
              <a:gd name="T15" fmla="*/ 0 w 331"/>
              <a:gd name="T16" fmla="*/ 0 h 1857"/>
              <a:gd name="T17" fmla="*/ 331 w 331"/>
              <a:gd name="T18" fmla="*/ 1857 h 1857"/>
            </a:gdLst>
            <a:ahLst/>
            <a:cxnLst>
              <a:cxn ang="T10">
                <a:pos x="T0" y="T1"/>
              </a:cxn>
              <a:cxn ang="T11">
                <a:pos x="T2" y="T3"/>
              </a:cxn>
              <a:cxn ang="T12">
                <a:pos x="T4" y="T5"/>
              </a:cxn>
              <a:cxn ang="T13">
                <a:pos x="T6" y="T7"/>
              </a:cxn>
              <a:cxn ang="T14">
                <a:pos x="T8" y="T9"/>
              </a:cxn>
            </a:cxnLst>
            <a:rect l="T15" t="T16" r="T17" b="T18"/>
            <a:pathLst>
              <a:path w="331" h="1857">
                <a:moveTo>
                  <a:pt x="330" y="1856"/>
                </a:moveTo>
                <a:lnTo>
                  <a:pt x="330" y="0"/>
                </a:lnTo>
                <a:lnTo>
                  <a:pt x="0" y="0"/>
                </a:lnTo>
                <a:lnTo>
                  <a:pt x="0" y="1856"/>
                </a:lnTo>
                <a:lnTo>
                  <a:pt x="330" y="1856"/>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52244" name="Line 18"/>
          <p:cNvSpPr>
            <a:spLocks noChangeShapeType="1"/>
          </p:cNvSpPr>
          <p:nvPr/>
        </p:nvSpPr>
        <p:spPr bwMode="auto">
          <a:xfrm flipV="1">
            <a:off x="1946275" y="2081213"/>
            <a:ext cx="0" cy="3076575"/>
          </a:xfrm>
          <a:prstGeom prst="line">
            <a:avLst/>
          </a:prstGeom>
          <a:noFill/>
          <a:ln w="12700">
            <a:solidFill>
              <a:schemeClr val="tx1"/>
            </a:solidFill>
            <a:round/>
            <a:headEnd/>
            <a:tailEnd/>
          </a:ln>
        </p:spPr>
        <p:txBody>
          <a:bodyPr wrap="none" anchor="ctr"/>
          <a:lstStyle/>
          <a:p>
            <a:endParaRPr lang="en-US"/>
          </a:p>
        </p:txBody>
      </p:sp>
      <p:sp>
        <p:nvSpPr>
          <p:cNvPr id="52245" name="Line 19"/>
          <p:cNvSpPr>
            <a:spLocks noChangeShapeType="1"/>
          </p:cNvSpPr>
          <p:nvPr/>
        </p:nvSpPr>
        <p:spPr bwMode="auto">
          <a:xfrm flipH="1">
            <a:off x="1879600" y="5151438"/>
            <a:ext cx="73025" cy="0"/>
          </a:xfrm>
          <a:prstGeom prst="line">
            <a:avLst/>
          </a:prstGeom>
          <a:noFill/>
          <a:ln w="12700">
            <a:solidFill>
              <a:schemeClr val="tx1"/>
            </a:solidFill>
            <a:round/>
            <a:headEnd/>
            <a:tailEnd/>
          </a:ln>
        </p:spPr>
        <p:txBody>
          <a:bodyPr wrap="none" anchor="ctr"/>
          <a:lstStyle/>
          <a:p>
            <a:endParaRPr lang="en-US"/>
          </a:p>
        </p:txBody>
      </p:sp>
      <p:sp>
        <p:nvSpPr>
          <p:cNvPr id="52246" name="Line 20"/>
          <p:cNvSpPr>
            <a:spLocks noChangeShapeType="1"/>
          </p:cNvSpPr>
          <p:nvPr/>
        </p:nvSpPr>
        <p:spPr bwMode="auto">
          <a:xfrm flipH="1">
            <a:off x="1879600" y="4643438"/>
            <a:ext cx="73025" cy="0"/>
          </a:xfrm>
          <a:prstGeom prst="line">
            <a:avLst/>
          </a:prstGeom>
          <a:noFill/>
          <a:ln w="12700">
            <a:solidFill>
              <a:schemeClr val="tx1"/>
            </a:solidFill>
            <a:round/>
            <a:headEnd/>
            <a:tailEnd/>
          </a:ln>
        </p:spPr>
        <p:txBody>
          <a:bodyPr wrap="none" anchor="ctr"/>
          <a:lstStyle/>
          <a:p>
            <a:endParaRPr lang="en-US"/>
          </a:p>
        </p:txBody>
      </p:sp>
      <p:sp>
        <p:nvSpPr>
          <p:cNvPr id="52247" name="Line 21"/>
          <p:cNvSpPr>
            <a:spLocks noChangeShapeType="1"/>
          </p:cNvSpPr>
          <p:nvPr/>
        </p:nvSpPr>
        <p:spPr bwMode="auto">
          <a:xfrm flipH="1">
            <a:off x="1879600" y="4129088"/>
            <a:ext cx="73025" cy="0"/>
          </a:xfrm>
          <a:prstGeom prst="line">
            <a:avLst/>
          </a:prstGeom>
          <a:noFill/>
          <a:ln w="12700">
            <a:solidFill>
              <a:schemeClr val="tx1"/>
            </a:solidFill>
            <a:round/>
            <a:headEnd/>
            <a:tailEnd/>
          </a:ln>
        </p:spPr>
        <p:txBody>
          <a:bodyPr wrap="none" anchor="ctr"/>
          <a:lstStyle/>
          <a:p>
            <a:endParaRPr lang="en-US"/>
          </a:p>
        </p:txBody>
      </p:sp>
      <p:sp>
        <p:nvSpPr>
          <p:cNvPr id="52248" name="Line 22"/>
          <p:cNvSpPr>
            <a:spLocks noChangeShapeType="1"/>
          </p:cNvSpPr>
          <p:nvPr/>
        </p:nvSpPr>
        <p:spPr bwMode="auto">
          <a:xfrm flipH="1">
            <a:off x="1879600" y="3621088"/>
            <a:ext cx="73025" cy="0"/>
          </a:xfrm>
          <a:prstGeom prst="line">
            <a:avLst/>
          </a:prstGeom>
          <a:noFill/>
          <a:ln w="12700">
            <a:solidFill>
              <a:schemeClr val="tx1"/>
            </a:solidFill>
            <a:round/>
            <a:headEnd/>
            <a:tailEnd/>
          </a:ln>
        </p:spPr>
        <p:txBody>
          <a:bodyPr wrap="none" anchor="ctr"/>
          <a:lstStyle/>
          <a:p>
            <a:endParaRPr lang="en-US"/>
          </a:p>
        </p:txBody>
      </p:sp>
      <p:sp>
        <p:nvSpPr>
          <p:cNvPr id="52249" name="Line 23"/>
          <p:cNvSpPr>
            <a:spLocks noChangeShapeType="1"/>
          </p:cNvSpPr>
          <p:nvPr/>
        </p:nvSpPr>
        <p:spPr bwMode="auto">
          <a:xfrm flipH="1">
            <a:off x="1879600" y="3109913"/>
            <a:ext cx="73025" cy="0"/>
          </a:xfrm>
          <a:prstGeom prst="line">
            <a:avLst/>
          </a:prstGeom>
          <a:noFill/>
          <a:ln w="12700">
            <a:solidFill>
              <a:schemeClr val="tx1"/>
            </a:solidFill>
            <a:round/>
            <a:headEnd/>
            <a:tailEnd/>
          </a:ln>
        </p:spPr>
        <p:txBody>
          <a:bodyPr wrap="none" anchor="ctr"/>
          <a:lstStyle/>
          <a:p>
            <a:endParaRPr lang="en-US"/>
          </a:p>
        </p:txBody>
      </p:sp>
      <p:sp>
        <p:nvSpPr>
          <p:cNvPr id="52250" name="Line 24"/>
          <p:cNvSpPr>
            <a:spLocks noChangeShapeType="1"/>
          </p:cNvSpPr>
          <p:nvPr/>
        </p:nvSpPr>
        <p:spPr bwMode="auto">
          <a:xfrm flipH="1">
            <a:off x="1879600" y="2595563"/>
            <a:ext cx="73025" cy="0"/>
          </a:xfrm>
          <a:prstGeom prst="line">
            <a:avLst/>
          </a:prstGeom>
          <a:noFill/>
          <a:ln w="12700">
            <a:solidFill>
              <a:schemeClr val="tx1"/>
            </a:solidFill>
            <a:round/>
            <a:headEnd/>
            <a:tailEnd/>
          </a:ln>
        </p:spPr>
        <p:txBody>
          <a:bodyPr wrap="none" anchor="ctr"/>
          <a:lstStyle/>
          <a:p>
            <a:endParaRPr lang="en-US"/>
          </a:p>
        </p:txBody>
      </p:sp>
      <p:sp>
        <p:nvSpPr>
          <p:cNvPr id="52251" name="Line 25"/>
          <p:cNvSpPr>
            <a:spLocks noChangeShapeType="1"/>
          </p:cNvSpPr>
          <p:nvPr/>
        </p:nvSpPr>
        <p:spPr bwMode="auto">
          <a:xfrm flipH="1">
            <a:off x="1879600" y="2087563"/>
            <a:ext cx="73025" cy="0"/>
          </a:xfrm>
          <a:prstGeom prst="line">
            <a:avLst/>
          </a:prstGeom>
          <a:noFill/>
          <a:ln w="12700">
            <a:solidFill>
              <a:schemeClr val="tx1"/>
            </a:solidFill>
            <a:round/>
            <a:headEnd/>
            <a:tailEnd/>
          </a:ln>
        </p:spPr>
        <p:txBody>
          <a:bodyPr wrap="none" anchor="ctr"/>
          <a:lstStyle/>
          <a:p>
            <a:endParaRPr lang="en-US"/>
          </a:p>
        </p:txBody>
      </p:sp>
      <p:pic>
        <p:nvPicPr>
          <p:cNvPr id="52252" name="Picture 26"/>
          <p:cNvPicPr>
            <a:picLocks noChangeArrowheads="1"/>
          </p:cNvPicPr>
          <p:nvPr/>
        </p:nvPicPr>
        <p:blipFill>
          <a:blip r:embed="rId3" cstate="print"/>
          <a:srcRect/>
          <a:stretch>
            <a:fillRect/>
          </a:stretch>
        </p:blipFill>
        <p:spPr bwMode="auto">
          <a:xfrm>
            <a:off x="739775" y="2135188"/>
            <a:ext cx="1012825" cy="2930525"/>
          </a:xfrm>
          <a:prstGeom prst="rect">
            <a:avLst/>
          </a:prstGeom>
          <a:noFill/>
          <a:ln w="12700">
            <a:noFill/>
            <a:miter lim="800000"/>
            <a:headEnd/>
            <a:tailEnd/>
          </a:ln>
        </p:spPr>
      </p:pic>
      <p:sp>
        <p:nvSpPr>
          <p:cNvPr id="52253" name="Line 27"/>
          <p:cNvSpPr>
            <a:spLocks noChangeShapeType="1"/>
          </p:cNvSpPr>
          <p:nvPr/>
        </p:nvSpPr>
        <p:spPr bwMode="auto">
          <a:xfrm>
            <a:off x="1952625" y="5151438"/>
            <a:ext cx="5788025" cy="0"/>
          </a:xfrm>
          <a:prstGeom prst="line">
            <a:avLst/>
          </a:prstGeom>
          <a:noFill/>
          <a:ln w="12700">
            <a:solidFill>
              <a:schemeClr val="tx1"/>
            </a:solidFill>
            <a:round/>
            <a:headEnd/>
            <a:tailEnd/>
          </a:ln>
        </p:spPr>
        <p:txBody>
          <a:bodyPr wrap="none" anchor="ctr"/>
          <a:lstStyle/>
          <a:p>
            <a:endParaRPr lang="en-US"/>
          </a:p>
        </p:txBody>
      </p:sp>
      <p:sp>
        <p:nvSpPr>
          <p:cNvPr id="52254" name="Line 28"/>
          <p:cNvSpPr>
            <a:spLocks noChangeShapeType="1"/>
          </p:cNvSpPr>
          <p:nvPr/>
        </p:nvSpPr>
        <p:spPr bwMode="auto">
          <a:xfrm>
            <a:off x="1946275" y="5157788"/>
            <a:ext cx="0" cy="38100"/>
          </a:xfrm>
          <a:prstGeom prst="line">
            <a:avLst/>
          </a:prstGeom>
          <a:noFill/>
          <a:ln w="12700">
            <a:solidFill>
              <a:schemeClr val="tx1"/>
            </a:solidFill>
            <a:round/>
            <a:headEnd/>
            <a:tailEnd/>
          </a:ln>
        </p:spPr>
        <p:txBody>
          <a:bodyPr wrap="none" anchor="ctr"/>
          <a:lstStyle/>
          <a:p>
            <a:endParaRPr lang="en-US"/>
          </a:p>
        </p:txBody>
      </p:sp>
      <p:sp>
        <p:nvSpPr>
          <p:cNvPr id="52255" name="Line 29"/>
          <p:cNvSpPr>
            <a:spLocks noChangeShapeType="1"/>
          </p:cNvSpPr>
          <p:nvPr/>
        </p:nvSpPr>
        <p:spPr bwMode="auto">
          <a:xfrm>
            <a:off x="2914650" y="5157788"/>
            <a:ext cx="0" cy="38100"/>
          </a:xfrm>
          <a:prstGeom prst="line">
            <a:avLst/>
          </a:prstGeom>
          <a:noFill/>
          <a:ln w="12700">
            <a:solidFill>
              <a:schemeClr val="tx1"/>
            </a:solidFill>
            <a:round/>
            <a:headEnd/>
            <a:tailEnd/>
          </a:ln>
        </p:spPr>
        <p:txBody>
          <a:bodyPr wrap="none" anchor="ctr"/>
          <a:lstStyle/>
          <a:p>
            <a:endParaRPr lang="en-US"/>
          </a:p>
        </p:txBody>
      </p:sp>
      <p:sp>
        <p:nvSpPr>
          <p:cNvPr id="52256" name="Line 30"/>
          <p:cNvSpPr>
            <a:spLocks noChangeShapeType="1"/>
          </p:cNvSpPr>
          <p:nvPr/>
        </p:nvSpPr>
        <p:spPr bwMode="auto">
          <a:xfrm>
            <a:off x="3886200" y="5157788"/>
            <a:ext cx="0" cy="38100"/>
          </a:xfrm>
          <a:prstGeom prst="line">
            <a:avLst/>
          </a:prstGeom>
          <a:noFill/>
          <a:ln w="12700">
            <a:solidFill>
              <a:schemeClr val="tx1"/>
            </a:solidFill>
            <a:round/>
            <a:headEnd/>
            <a:tailEnd/>
          </a:ln>
        </p:spPr>
        <p:txBody>
          <a:bodyPr wrap="none" anchor="ctr"/>
          <a:lstStyle/>
          <a:p>
            <a:endParaRPr lang="en-US"/>
          </a:p>
        </p:txBody>
      </p:sp>
      <p:sp>
        <p:nvSpPr>
          <p:cNvPr id="52257" name="Line 31"/>
          <p:cNvSpPr>
            <a:spLocks noChangeShapeType="1"/>
          </p:cNvSpPr>
          <p:nvPr/>
        </p:nvSpPr>
        <p:spPr bwMode="auto">
          <a:xfrm>
            <a:off x="4848225" y="5157788"/>
            <a:ext cx="0" cy="38100"/>
          </a:xfrm>
          <a:prstGeom prst="line">
            <a:avLst/>
          </a:prstGeom>
          <a:noFill/>
          <a:ln w="12700">
            <a:solidFill>
              <a:schemeClr val="tx1"/>
            </a:solidFill>
            <a:round/>
            <a:headEnd/>
            <a:tailEnd/>
          </a:ln>
        </p:spPr>
        <p:txBody>
          <a:bodyPr wrap="none" anchor="ctr"/>
          <a:lstStyle/>
          <a:p>
            <a:endParaRPr lang="en-US"/>
          </a:p>
        </p:txBody>
      </p:sp>
      <p:sp>
        <p:nvSpPr>
          <p:cNvPr id="52258" name="Line 32"/>
          <p:cNvSpPr>
            <a:spLocks noChangeShapeType="1"/>
          </p:cNvSpPr>
          <p:nvPr/>
        </p:nvSpPr>
        <p:spPr bwMode="auto">
          <a:xfrm>
            <a:off x="5813425" y="5157788"/>
            <a:ext cx="0" cy="38100"/>
          </a:xfrm>
          <a:prstGeom prst="line">
            <a:avLst/>
          </a:prstGeom>
          <a:noFill/>
          <a:ln w="12700">
            <a:solidFill>
              <a:schemeClr val="tx1"/>
            </a:solidFill>
            <a:round/>
            <a:headEnd/>
            <a:tailEnd/>
          </a:ln>
        </p:spPr>
        <p:txBody>
          <a:bodyPr wrap="none" anchor="ctr"/>
          <a:lstStyle/>
          <a:p>
            <a:endParaRPr lang="en-US"/>
          </a:p>
        </p:txBody>
      </p:sp>
      <p:sp>
        <p:nvSpPr>
          <p:cNvPr id="52259" name="Line 33"/>
          <p:cNvSpPr>
            <a:spLocks noChangeShapeType="1"/>
          </p:cNvSpPr>
          <p:nvPr/>
        </p:nvSpPr>
        <p:spPr bwMode="auto">
          <a:xfrm>
            <a:off x="6781800" y="5157788"/>
            <a:ext cx="0" cy="38100"/>
          </a:xfrm>
          <a:prstGeom prst="line">
            <a:avLst/>
          </a:prstGeom>
          <a:noFill/>
          <a:ln w="12700">
            <a:solidFill>
              <a:schemeClr val="tx1"/>
            </a:solidFill>
            <a:round/>
            <a:headEnd/>
            <a:tailEnd/>
          </a:ln>
        </p:spPr>
        <p:txBody>
          <a:bodyPr wrap="none" anchor="ctr"/>
          <a:lstStyle/>
          <a:p>
            <a:endParaRPr lang="en-US"/>
          </a:p>
        </p:txBody>
      </p:sp>
      <p:sp>
        <p:nvSpPr>
          <p:cNvPr id="52260" name="Line 34"/>
          <p:cNvSpPr>
            <a:spLocks noChangeShapeType="1"/>
          </p:cNvSpPr>
          <p:nvPr/>
        </p:nvSpPr>
        <p:spPr bwMode="auto">
          <a:xfrm>
            <a:off x="7747000" y="5157788"/>
            <a:ext cx="0" cy="38100"/>
          </a:xfrm>
          <a:prstGeom prst="line">
            <a:avLst/>
          </a:prstGeom>
          <a:noFill/>
          <a:ln w="12700">
            <a:solidFill>
              <a:schemeClr val="tx1"/>
            </a:solidFill>
            <a:round/>
            <a:headEnd/>
            <a:tailEnd/>
          </a:ln>
        </p:spPr>
        <p:txBody>
          <a:bodyPr wrap="none" anchor="ctr"/>
          <a:lstStyle/>
          <a:p>
            <a:endParaRPr lang="en-US"/>
          </a:p>
        </p:txBody>
      </p:sp>
      <p:grpSp>
        <p:nvGrpSpPr>
          <p:cNvPr id="52261" name="Group 35"/>
          <p:cNvGrpSpPr>
            <a:grpSpLocks/>
          </p:cNvGrpSpPr>
          <p:nvPr/>
        </p:nvGrpSpPr>
        <p:grpSpPr bwMode="auto">
          <a:xfrm>
            <a:off x="3276600" y="3846513"/>
            <a:ext cx="222250" cy="82550"/>
            <a:chOff x="2138" y="2387"/>
            <a:chExt cx="140" cy="52"/>
          </a:xfrm>
        </p:grpSpPr>
        <p:sp>
          <p:nvSpPr>
            <p:cNvPr id="52299" name="Line 36"/>
            <p:cNvSpPr>
              <a:spLocks noChangeShapeType="1"/>
            </p:cNvSpPr>
            <p:nvPr/>
          </p:nvSpPr>
          <p:spPr bwMode="auto">
            <a:xfrm flipV="1">
              <a:off x="2214" y="2387"/>
              <a:ext cx="0" cy="52"/>
            </a:xfrm>
            <a:prstGeom prst="line">
              <a:avLst/>
            </a:prstGeom>
            <a:noFill/>
            <a:ln w="25400">
              <a:solidFill>
                <a:schemeClr val="tx1"/>
              </a:solidFill>
              <a:round/>
              <a:headEnd/>
              <a:tailEnd/>
            </a:ln>
          </p:spPr>
          <p:txBody>
            <a:bodyPr wrap="none" anchor="ctr"/>
            <a:lstStyle/>
            <a:p>
              <a:endParaRPr lang="en-US"/>
            </a:p>
          </p:txBody>
        </p:sp>
        <p:sp>
          <p:nvSpPr>
            <p:cNvPr id="52300" name="Line 37"/>
            <p:cNvSpPr>
              <a:spLocks noChangeShapeType="1"/>
            </p:cNvSpPr>
            <p:nvPr/>
          </p:nvSpPr>
          <p:spPr bwMode="auto">
            <a:xfrm>
              <a:off x="2138" y="2397"/>
              <a:ext cx="140" cy="0"/>
            </a:xfrm>
            <a:prstGeom prst="line">
              <a:avLst/>
            </a:prstGeom>
            <a:noFill/>
            <a:ln w="25400">
              <a:solidFill>
                <a:schemeClr val="tx1"/>
              </a:solidFill>
              <a:round/>
              <a:headEnd/>
              <a:tailEnd/>
            </a:ln>
          </p:spPr>
          <p:txBody>
            <a:bodyPr wrap="none" anchor="ctr"/>
            <a:lstStyle/>
            <a:p>
              <a:endParaRPr lang="en-US"/>
            </a:p>
          </p:txBody>
        </p:sp>
      </p:grpSp>
      <p:grpSp>
        <p:nvGrpSpPr>
          <p:cNvPr id="52262" name="Group 38"/>
          <p:cNvGrpSpPr>
            <a:grpSpLocks/>
          </p:cNvGrpSpPr>
          <p:nvPr/>
        </p:nvGrpSpPr>
        <p:grpSpPr bwMode="auto">
          <a:xfrm>
            <a:off x="2292350" y="2549525"/>
            <a:ext cx="222250" cy="117475"/>
            <a:chOff x="1532" y="1575"/>
            <a:chExt cx="140" cy="74"/>
          </a:xfrm>
        </p:grpSpPr>
        <p:sp>
          <p:nvSpPr>
            <p:cNvPr id="52297" name="Line 39"/>
            <p:cNvSpPr>
              <a:spLocks noChangeShapeType="1"/>
            </p:cNvSpPr>
            <p:nvPr/>
          </p:nvSpPr>
          <p:spPr bwMode="auto">
            <a:xfrm flipV="1">
              <a:off x="1602" y="1575"/>
              <a:ext cx="0" cy="74"/>
            </a:xfrm>
            <a:prstGeom prst="line">
              <a:avLst/>
            </a:prstGeom>
            <a:noFill/>
            <a:ln w="25400">
              <a:solidFill>
                <a:schemeClr val="tx1"/>
              </a:solidFill>
              <a:round/>
              <a:headEnd/>
              <a:tailEnd/>
            </a:ln>
          </p:spPr>
          <p:txBody>
            <a:bodyPr wrap="none" anchor="ctr"/>
            <a:lstStyle/>
            <a:p>
              <a:endParaRPr lang="en-US"/>
            </a:p>
          </p:txBody>
        </p:sp>
        <p:sp>
          <p:nvSpPr>
            <p:cNvPr id="52298" name="Line 40"/>
            <p:cNvSpPr>
              <a:spLocks noChangeShapeType="1"/>
            </p:cNvSpPr>
            <p:nvPr/>
          </p:nvSpPr>
          <p:spPr bwMode="auto">
            <a:xfrm>
              <a:off x="1532" y="1591"/>
              <a:ext cx="140" cy="0"/>
            </a:xfrm>
            <a:prstGeom prst="line">
              <a:avLst/>
            </a:prstGeom>
            <a:noFill/>
            <a:ln w="25400">
              <a:solidFill>
                <a:schemeClr val="tx1"/>
              </a:solidFill>
              <a:round/>
              <a:headEnd/>
              <a:tailEnd/>
            </a:ln>
          </p:spPr>
          <p:txBody>
            <a:bodyPr wrap="none" anchor="ctr"/>
            <a:lstStyle/>
            <a:p>
              <a:endParaRPr lang="en-US"/>
            </a:p>
          </p:txBody>
        </p:sp>
      </p:grpSp>
      <p:grpSp>
        <p:nvGrpSpPr>
          <p:cNvPr id="52263" name="Group 41"/>
          <p:cNvGrpSpPr>
            <a:grpSpLocks/>
          </p:cNvGrpSpPr>
          <p:nvPr/>
        </p:nvGrpSpPr>
        <p:grpSpPr bwMode="auto">
          <a:xfrm>
            <a:off x="6197600" y="2917825"/>
            <a:ext cx="203200" cy="215900"/>
            <a:chOff x="3988" y="1789"/>
            <a:chExt cx="128" cy="136"/>
          </a:xfrm>
        </p:grpSpPr>
        <p:sp>
          <p:nvSpPr>
            <p:cNvPr id="52295" name="Line 42"/>
            <p:cNvSpPr>
              <a:spLocks noChangeShapeType="1"/>
            </p:cNvSpPr>
            <p:nvPr/>
          </p:nvSpPr>
          <p:spPr bwMode="auto">
            <a:xfrm flipV="1">
              <a:off x="4050" y="1789"/>
              <a:ext cx="0" cy="136"/>
            </a:xfrm>
            <a:prstGeom prst="line">
              <a:avLst/>
            </a:prstGeom>
            <a:noFill/>
            <a:ln w="25400">
              <a:solidFill>
                <a:schemeClr val="tx1"/>
              </a:solidFill>
              <a:round/>
              <a:headEnd/>
              <a:tailEnd/>
            </a:ln>
          </p:spPr>
          <p:txBody>
            <a:bodyPr wrap="none" anchor="ctr"/>
            <a:lstStyle/>
            <a:p>
              <a:endParaRPr lang="en-US"/>
            </a:p>
          </p:txBody>
        </p:sp>
        <p:sp>
          <p:nvSpPr>
            <p:cNvPr id="52296" name="Line 43"/>
            <p:cNvSpPr>
              <a:spLocks noChangeShapeType="1"/>
            </p:cNvSpPr>
            <p:nvPr/>
          </p:nvSpPr>
          <p:spPr bwMode="auto">
            <a:xfrm>
              <a:off x="3988" y="1803"/>
              <a:ext cx="128" cy="0"/>
            </a:xfrm>
            <a:prstGeom prst="line">
              <a:avLst/>
            </a:prstGeom>
            <a:noFill/>
            <a:ln w="25400">
              <a:solidFill>
                <a:schemeClr val="tx1"/>
              </a:solidFill>
              <a:round/>
              <a:headEnd/>
              <a:tailEnd/>
            </a:ln>
          </p:spPr>
          <p:txBody>
            <a:bodyPr wrap="none" anchor="ctr"/>
            <a:lstStyle/>
            <a:p>
              <a:endParaRPr lang="en-US"/>
            </a:p>
          </p:txBody>
        </p:sp>
      </p:grpSp>
      <p:grpSp>
        <p:nvGrpSpPr>
          <p:cNvPr id="52264" name="Group 44"/>
          <p:cNvGrpSpPr>
            <a:grpSpLocks/>
          </p:cNvGrpSpPr>
          <p:nvPr/>
        </p:nvGrpSpPr>
        <p:grpSpPr bwMode="auto">
          <a:xfrm>
            <a:off x="5203825" y="4275138"/>
            <a:ext cx="234950" cy="95250"/>
            <a:chOff x="3362" y="2651"/>
            <a:chExt cx="148" cy="60"/>
          </a:xfrm>
        </p:grpSpPr>
        <p:sp>
          <p:nvSpPr>
            <p:cNvPr id="52293" name="Line 45"/>
            <p:cNvSpPr>
              <a:spLocks noChangeShapeType="1"/>
            </p:cNvSpPr>
            <p:nvPr/>
          </p:nvSpPr>
          <p:spPr bwMode="auto">
            <a:xfrm flipV="1">
              <a:off x="3436" y="2651"/>
              <a:ext cx="0" cy="60"/>
            </a:xfrm>
            <a:prstGeom prst="line">
              <a:avLst/>
            </a:prstGeom>
            <a:noFill/>
            <a:ln w="25400">
              <a:solidFill>
                <a:schemeClr val="tx1"/>
              </a:solidFill>
              <a:round/>
              <a:headEnd/>
              <a:tailEnd/>
            </a:ln>
          </p:spPr>
          <p:txBody>
            <a:bodyPr wrap="none" anchor="ctr"/>
            <a:lstStyle/>
            <a:p>
              <a:endParaRPr lang="en-US"/>
            </a:p>
          </p:txBody>
        </p:sp>
        <p:sp>
          <p:nvSpPr>
            <p:cNvPr id="52294" name="Line 46"/>
            <p:cNvSpPr>
              <a:spLocks noChangeShapeType="1"/>
            </p:cNvSpPr>
            <p:nvPr/>
          </p:nvSpPr>
          <p:spPr bwMode="auto">
            <a:xfrm>
              <a:off x="3362" y="2661"/>
              <a:ext cx="148" cy="0"/>
            </a:xfrm>
            <a:prstGeom prst="line">
              <a:avLst/>
            </a:prstGeom>
            <a:noFill/>
            <a:ln w="25400">
              <a:solidFill>
                <a:schemeClr val="tx1"/>
              </a:solidFill>
              <a:round/>
              <a:headEnd/>
              <a:tailEnd/>
            </a:ln>
          </p:spPr>
          <p:txBody>
            <a:bodyPr wrap="none" anchor="ctr"/>
            <a:lstStyle/>
            <a:p>
              <a:endParaRPr lang="en-US"/>
            </a:p>
          </p:txBody>
        </p:sp>
      </p:grpSp>
      <p:grpSp>
        <p:nvGrpSpPr>
          <p:cNvPr id="52265" name="Group 47"/>
          <p:cNvGrpSpPr>
            <a:grpSpLocks/>
          </p:cNvGrpSpPr>
          <p:nvPr/>
        </p:nvGrpSpPr>
        <p:grpSpPr bwMode="auto">
          <a:xfrm>
            <a:off x="4244975" y="2551113"/>
            <a:ext cx="222250" cy="142875"/>
            <a:chOff x="2756" y="1579"/>
            <a:chExt cx="140" cy="90"/>
          </a:xfrm>
        </p:grpSpPr>
        <p:sp>
          <p:nvSpPr>
            <p:cNvPr id="52291" name="Line 48"/>
            <p:cNvSpPr>
              <a:spLocks noChangeShapeType="1"/>
            </p:cNvSpPr>
            <p:nvPr/>
          </p:nvSpPr>
          <p:spPr bwMode="auto">
            <a:xfrm flipV="1">
              <a:off x="2826" y="1579"/>
              <a:ext cx="0" cy="90"/>
            </a:xfrm>
            <a:prstGeom prst="line">
              <a:avLst/>
            </a:prstGeom>
            <a:noFill/>
            <a:ln w="25400">
              <a:solidFill>
                <a:schemeClr val="tx1"/>
              </a:solidFill>
              <a:round/>
              <a:headEnd/>
              <a:tailEnd/>
            </a:ln>
          </p:spPr>
          <p:txBody>
            <a:bodyPr wrap="none" anchor="ctr"/>
            <a:lstStyle/>
            <a:p>
              <a:endParaRPr lang="en-US"/>
            </a:p>
          </p:txBody>
        </p:sp>
        <p:sp>
          <p:nvSpPr>
            <p:cNvPr id="52292" name="Line 49"/>
            <p:cNvSpPr>
              <a:spLocks noChangeShapeType="1"/>
            </p:cNvSpPr>
            <p:nvPr/>
          </p:nvSpPr>
          <p:spPr bwMode="auto">
            <a:xfrm>
              <a:off x="2756" y="1591"/>
              <a:ext cx="140" cy="0"/>
            </a:xfrm>
            <a:prstGeom prst="line">
              <a:avLst/>
            </a:prstGeom>
            <a:noFill/>
            <a:ln w="25400">
              <a:solidFill>
                <a:schemeClr val="tx1"/>
              </a:solidFill>
              <a:round/>
              <a:headEnd/>
              <a:tailEnd/>
            </a:ln>
          </p:spPr>
          <p:txBody>
            <a:bodyPr wrap="none" anchor="ctr"/>
            <a:lstStyle/>
            <a:p>
              <a:endParaRPr lang="en-US"/>
            </a:p>
          </p:txBody>
        </p:sp>
      </p:grpSp>
      <p:sp>
        <p:nvSpPr>
          <p:cNvPr id="52266" name="Line 50"/>
          <p:cNvSpPr>
            <a:spLocks noChangeShapeType="1"/>
          </p:cNvSpPr>
          <p:nvPr/>
        </p:nvSpPr>
        <p:spPr bwMode="auto">
          <a:xfrm flipV="1">
            <a:off x="7256463" y="2011363"/>
            <a:ext cx="0" cy="171450"/>
          </a:xfrm>
          <a:prstGeom prst="line">
            <a:avLst/>
          </a:prstGeom>
          <a:noFill/>
          <a:ln w="25400">
            <a:solidFill>
              <a:schemeClr val="tx1"/>
            </a:solidFill>
            <a:round/>
            <a:headEnd/>
            <a:tailEnd/>
          </a:ln>
        </p:spPr>
        <p:txBody>
          <a:bodyPr wrap="none" anchor="ctr"/>
          <a:lstStyle/>
          <a:p>
            <a:endParaRPr lang="en-US"/>
          </a:p>
        </p:txBody>
      </p:sp>
      <p:sp>
        <p:nvSpPr>
          <p:cNvPr id="52267" name="Line 51"/>
          <p:cNvSpPr>
            <a:spLocks noChangeShapeType="1"/>
          </p:cNvSpPr>
          <p:nvPr/>
        </p:nvSpPr>
        <p:spPr bwMode="auto">
          <a:xfrm>
            <a:off x="7138988" y="2036763"/>
            <a:ext cx="228600" cy="0"/>
          </a:xfrm>
          <a:prstGeom prst="line">
            <a:avLst/>
          </a:prstGeom>
          <a:noFill/>
          <a:ln w="25400">
            <a:solidFill>
              <a:schemeClr val="tx1"/>
            </a:solidFill>
            <a:round/>
            <a:headEnd/>
            <a:tailEnd/>
          </a:ln>
        </p:spPr>
        <p:txBody>
          <a:bodyPr wrap="none" anchor="ctr"/>
          <a:lstStyle/>
          <a:p>
            <a:endParaRPr lang="en-US"/>
          </a:p>
        </p:txBody>
      </p:sp>
      <p:grpSp>
        <p:nvGrpSpPr>
          <p:cNvPr id="52268" name="Group 52"/>
          <p:cNvGrpSpPr>
            <a:grpSpLocks/>
          </p:cNvGrpSpPr>
          <p:nvPr/>
        </p:nvGrpSpPr>
        <p:grpSpPr bwMode="auto">
          <a:xfrm>
            <a:off x="1244600" y="1754188"/>
            <a:ext cx="692150" cy="3643312"/>
            <a:chOff x="784" y="1105"/>
            <a:chExt cx="436" cy="2295"/>
          </a:xfrm>
        </p:grpSpPr>
        <p:sp>
          <p:nvSpPr>
            <p:cNvPr id="52287" name="Rectangle 53"/>
            <p:cNvSpPr>
              <a:spLocks noChangeArrowheads="1"/>
            </p:cNvSpPr>
            <p:nvPr/>
          </p:nvSpPr>
          <p:spPr bwMode="auto">
            <a:xfrm>
              <a:off x="868" y="3055"/>
              <a:ext cx="265" cy="345"/>
            </a:xfrm>
            <a:prstGeom prst="rect">
              <a:avLst/>
            </a:prstGeom>
            <a:noFill/>
            <a:ln w="25400">
              <a:noFill/>
              <a:miter lim="800000"/>
              <a:headEnd/>
              <a:tailEnd/>
            </a:ln>
          </p:spPr>
          <p:txBody>
            <a:bodyPr wrap="none" lIns="111125" tIns="60325" rIns="111125" bIns="60325">
              <a:spAutoFit/>
            </a:bodyPr>
            <a:lstStyle/>
            <a:p>
              <a:pPr defTabSz="1460500" eaLnBrk="0" hangingPunct="0"/>
              <a:r>
                <a:rPr lang="en-US" sz="2800" b="1">
                  <a:solidFill>
                    <a:schemeClr val="tx2"/>
                  </a:solidFill>
                </a:rPr>
                <a:t>0</a:t>
              </a:r>
            </a:p>
          </p:txBody>
        </p:sp>
        <p:sp>
          <p:nvSpPr>
            <p:cNvPr id="52288" name="Rectangle 54"/>
            <p:cNvSpPr>
              <a:spLocks noChangeArrowheads="1"/>
            </p:cNvSpPr>
            <p:nvPr/>
          </p:nvSpPr>
          <p:spPr bwMode="auto">
            <a:xfrm>
              <a:off x="868" y="2399"/>
              <a:ext cx="265" cy="345"/>
            </a:xfrm>
            <a:prstGeom prst="rect">
              <a:avLst/>
            </a:prstGeom>
            <a:noFill/>
            <a:ln w="25400">
              <a:noFill/>
              <a:miter lim="800000"/>
              <a:headEnd/>
              <a:tailEnd/>
            </a:ln>
          </p:spPr>
          <p:txBody>
            <a:bodyPr wrap="none" lIns="111125" tIns="60325" rIns="111125" bIns="60325">
              <a:spAutoFit/>
            </a:bodyPr>
            <a:lstStyle/>
            <a:p>
              <a:pPr defTabSz="1460500" eaLnBrk="0" hangingPunct="0"/>
              <a:r>
                <a:rPr lang="en-US" sz="2800" b="1">
                  <a:solidFill>
                    <a:schemeClr val="tx2"/>
                  </a:solidFill>
                </a:rPr>
                <a:t>4</a:t>
              </a:r>
            </a:p>
          </p:txBody>
        </p:sp>
        <p:sp>
          <p:nvSpPr>
            <p:cNvPr id="52289" name="Rectangle 55"/>
            <p:cNvSpPr>
              <a:spLocks noChangeArrowheads="1"/>
            </p:cNvSpPr>
            <p:nvPr/>
          </p:nvSpPr>
          <p:spPr bwMode="auto">
            <a:xfrm>
              <a:off x="868" y="1757"/>
              <a:ext cx="265" cy="345"/>
            </a:xfrm>
            <a:prstGeom prst="rect">
              <a:avLst/>
            </a:prstGeom>
            <a:noFill/>
            <a:ln w="25400">
              <a:noFill/>
              <a:miter lim="800000"/>
              <a:headEnd/>
              <a:tailEnd/>
            </a:ln>
          </p:spPr>
          <p:txBody>
            <a:bodyPr wrap="none" lIns="111125" tIns="60325" rIns="111125" bIns="60325">
              <a:spAutoFit/>
            </a:bodyPr>
            <a:lstStyle/>
            <a:p>
              <a:pPr defTabSz="1460500" eaLnBrk="0" hangingPunct="0"/>
              <a:r>
                <a:rPr lang="en-US" sz="2800" b="1">
                  <a:solidFill>
                    <a:schemeClr val="tx2"/>
                  </a:solidFill>
                </a:rPr>
                <a:t>8</a:t>
              </a:r>
            </a:p>
          </p:txBody>
        </p:sp>
        <p:sp>
          <p:nvSpPr>
            <p:cNvPr id="52290" name="Rectangle 56"/>
            <p:cNvSpPr>
              <a:spLocks noChangeArrowheads="1"/>
            </p:cNvSpPr>
            <p:nvPr/>
          </p:nvSpPr>
          <p:spPr bwMode="auto">
            <a:xfrm>
              <a:off x="784" y="1105"/>
              <a:ext cx="436" cy="345"/>
            </a:xfrm>
            <a:prstGeom prst="rect">
              <a:avLst/>
            </a:prstGeom>
            <a:noFill/>
            <a:ln w="25400">
              <a:noFill/>
              <a:miter lim="800000"/>
              <a:headEnd/>
              <a:tailEnd/>
            </a:ln>
          </p:spPr>
          <p:txBody>
            <a:bodyPr lIns="111125" tIns="60325" rIns="111125" bIns="60325">
              <a:spAutoFit/>
            </a:bodyPr>
            <a:lstStyle/>
            <a:p>
              <a:pPr defTabSz="1460500" eaLnBrk="0" hangingPunct="0"/>
              <a:r>
                <a:rPr lang="en-US" sz="2800" b="1">
                  <a:solidFill>
                    <a:schemeClr val="tx2"/>
                  </a:solidFill>
                </a:rPr>
                <a:t>12</a:t>
              </a:r>
            </a:p>
          </p:txBody>
        </p:sp>
      </p:grpSp>
      <p:sp>
        <p:nvSpPr>
          <p:cNvPr id="52269" name="Rectangle 57"/>
          <p:cNvSpPr>
            <a:spLocks noChangeArrowheads="1"/>
          </p:cNvSpPr>
          <p:nvPr/>
        </p:nvSpPr>
        <p:spPr bwMode="auto">
          <a:xfrm>
            <a:off x="3006725" y="5173663"/>
            <a:ext cx="857250" cy="669925"/>
          </a:xfrm>
          <a:prstGeom prst="rect">
            <a:avLst/>
          </a:prstGeom>
          <a:noFill/>
          <a:ln w="25400">
            <a:noFill/>
            <a:miter lim="800000"/>
            <a:headEnd/>
            <a:tailEnd/>
          </a:ln>
        </p:spPr>
        <p:txBody>
          <a:bodyPr wrap="none" lIns="111125" tIns="60325" rIns="111125" bIns="60325">
            <a:spAutoFit/>
          </a:bodyPr>
          <a:lstStyle/>
          <a:p>
            <a:pPr algn="ctr" defTabSz="1460500" eaLnBrk="0" hangingPunct="0"/>
            <a:r>
              <a:rPr lang="en-US" b="1"/>
              <a:t>HBSS</a:t>
            </a:r>
          </a:p>
          <a:p>
            <a:pPr algn="ctr" defTabSz="1460500" eaLnBrk="0" hangingPunct="0"/>
            <a:r>
              <a:rPr lang="en-US" b="1"/>
              <a:t>TNF</a:t>
            </a:r>
            <a:r>
              <a:rPr lang="en-US" b="1">
                <a:latin typeface="Symbol" pitchFamily="18" charset="2"/>
              </a:rPr>
              <a:t></a:t>
            </a:r>
          </a:p>
        </p:txBody>
      </p:sp>
      <p:sp>
        <p:nvSpPr>
          <p:cNvPr id="52270" name="Rectangle 58"/>
          <p:cNvSpPr>
            <a:spLocks noChangeArrowheads="1"/>
          </p:cNvSpPr>
          <p:nvPr/>
        </p:nvSpPr>
        <p:spPr bwMode="auto">
          <a:xfrm>
            <a:off x="2066925" y="5173663"/>
            <a:ext cx="857250" cy="395287"/>
          </a:xfrm>
          <a:prstGeom prst="rect">
            <a:avLst/>
          </a:prstGeom>
          <a:noFill/>
          <a:ln w="25400">
            <a:noFill/>
            <a:miter lim="800000"/>
            <a:headEnd/>
            <a:tailEnd/>
          </a:ln>
        </p:spPr>
        <p:txBody>
          <a:bodyPr wrap="none" lIns="111125" tIns="60325" rIns="111125" bIns="60325">
            <a:spAutoFit/>
          </a:bodyPr>
          <a:lstStyle/>
          <a:p>
            <a:pPr defTabSz="1460500" eaLnBrk="0" hangingPunct="0"/>
            <a:r>
              <a:rPr lang="en-US" b="1"/>
              <a:t>HBSS</a:t>
            </a:r>
          </a:p>
        </p:txBody>
      </p:sp>
      <p:sp>
        <p:nvSpPr>
          <p:cNvPr id="52271" name="Rectangle 59"/>
          <p:cNvSpPr>
            <a:spLocks noChangeArrowheads="1"/>
          </p:cNvSpPr>
          <p:nvPr/>
        </p:nvSpPr>
        <p:spPr bwMode="auto">
          <a:xfrm>
            <a:off x="3984625" y="5173663"/>
            <a:ext cx="793750" cy="395287"/>
          </a:xfrm>
          <a:prstGeom prst="rect">
            <a:avLst/>
          </a:prstGeom>
          <a:noFill/>
          <a:ln w="25400">
            <a:noFill/>
            <a:miter lim="800000"/>
            <a:headEnd/>
            <a:tailEnd/>
          </a:ln>
        </p:spPr>
        <p:txBody>
          <a:bodyPr wrap="none" lIns="111125" tIns="60325" rIns="111125" bIns="60325">
            <a:spAutoFit/>
          </a:bodyPr>
          <a:lstStyle/>
          <a:p>
            <a:pPr defTabSz="1460500" eaLnBrk="0" hangingPunct="0"/>
            <a:r>
              <a:rPr lang="en-US" b="1"/>
              <a:t>L-arg</a:t>
            </a:r>
          </a:p>
        </p:txBody>
      </p:sp>
      <p:sp>
        <p:nvSpPr>
          <p:cNvPr id="52272" name="Rectangle 60"/>
          <p:cNvSpPr>
            <a:spLocks noChangeArrowheads="1"/>
          </p:cNvSpPr>
          <p:nvPr/>
        </p:nvSpPr>
        <p:spPr bwMode="auto">
          <a:xfrm>
            <a:off x="4926013" y="5173663"/>
            <a:ext cx="811212" cy="669925"/>
          </a:xfrm>
          <a:prstGeom prst="rect">
            <a:avLst/>
          </a:prstGeom>
          <a:noFill/>
          <a:ln w="25400">
            <a:noFill/>
            <a:miter lim="800000"/>
            <a:headEnd/>
            <a:tailEnd/>
          </a:ln>
        </p:spPr>
        <p:txBody>
          <a:bodyPr wrap="none" lIns="111125" tIns="60325" rIns="111125" bIns="60325">
            <a:spAutoFit/>
          </a:bodyPr>
          <a:lstStyle/>
          <a:p>
            <a:pPr algn="ctr" defTabSz="1460500" eaLnBrk="0" hangingPunct="0"/>
            <a:r>
              <a:rPr lang="en-US" b="1"/>
              <a:t>L-arg</a:t>
            </a:r>
          </a:p>
          <a:p>
            <a:pPr algn="ctr" defTabSz="1460500" eaLnBrk="0" hangingPunct="0"/>
            <a:r>
              <a:rPr lang="en-US" b="1"/>
              <a:t>TNF</a:t>
            </a:r>
            <a:r>
              <a:rPr lang="en-US" b="1">
                <a:latin typeface="Symbol" pitchFamily="18" charset="2"/>
              </a:rPr>
              <a:t></a:t>
            </a:r>
          </a:p>
        </p:txBody>
      </p:sp>
      <p:sp>
        <p:nvSpPr>
          <p:cNvPr id="52273" name="Rectangle 61"/>
          <p:cNvSpPr>
            <a:spLocks noChangeArrowheads="1"/>
          </p:cNvSpPr>
          <p:nvPr/>
        </p:nvSpPr>
        <p:spPr bwMode="auto">
          <a:xfrm>
            <a:off x="5813425" y="5173663"/>
            <a:ext cx="1149350" cy="395287"/>
          </a:xfrm>
          <a:prstGeom prst="rect">
            <a:avLst/>
          </a:prstGeom>
          <a:noFill/>
          <a:ln w="25400">
            <a:noFill/>
            <a:miter lim="800000"/>
            <a:headEnd/>
            <a:tailEnd/>
          </a:ln>
        </p:spPr>
        <p:txBody>
          <a:bodyPr wrap="none" lIns="111125" tIns="60325" rIns="111125" bIns="60325">
            <a:spAutoFit/>
          </a:bodyPr>
          <a:lstStyle/>
          <a:p>
            <a:pPr defTabSz="1460500" eaLnBrk="0" hangingPunct="0"/>
            <a:r>
              <a:rPr lang="en-US" b="1"/>
              <a:t>L-NMMA</a:t>
            </a:r>
          </a:p>
        </p:txBody>
      </p:sp>
      <p:sp>
        <p:nvSpPr>
          <p:cNvPr id="52274" name="Rectangle 62"/>
          <p:cNvSpPr>
            <a:spLocks noChangeArrowheads="1"/>
          </p:cNvSpPr>
          <p:nvPr/>
        </p:nvSpPr>
        <p:spPr bwMode="auto">
          <a:xfrm>
            <a:off x="6889750" y="5173663"/>
            <a:ext cx="1149350" cy="669925"/>
          </a:xfrm>
          <a:prstGeom prst="rect">
            <a:avLst/>
          </a:prstGeom>
          <a:noFill/>
          <a:ln w="25400">
            <a:noFill/>
            <a:miter lim="800000"/>
            <a:headEnd/>
            <a:tailEnd/>
          </a:ln>
        </p:spPr>
        <p:txBody>
          <a:bodyPr wrap="none" lIns="111125" tIns="60325" rIns="111125" bIns="60325">
            <a:spAutoFit/>
          </a:bodyPr>
          <a:lstStyle/>
          <a:p>
            <a:pPr algn="ctr" defTabSz="1460500" eaLnBrk="0" hangingPunct="0"/>
            <a:r>
              <a:rPr lang="en-US" b="1"/>
              <a:t>L-NMMA</a:t>
            </a:r>
          </a:p>
          <a:p>
            <a:pPr algn="ctr" defTabSz="1460500" eaLnBrk="0" hangingPunct="0"/>
            <a:r>
              <a:rPr lang="en-US" b="1"/>
              <a:t>TNF</a:t>
            </a:r>
            <a:r>
              <a:rPr lang="en-US" b="1">
                <a:latin typeface="Symbol" pitchFamily="18" charset="2"/>
              </a:rPr>
              <a:t></a:t>
            </a:r>
          </a:p>
        </p:txBody>
      </p:sp>
      <p:sp>
        <p:nvSpPr>
          <p:cNvPr id="52275" name="Rectangle 63"/>
          <p:cNvSpPr>
            <a:spLocks noChangeArrowheads="1"/>
          </p:cNvSpPr>
          <p:nvPr/>
        </p:nvSpPr>
        <p:spPr bwMode="auto">
          <a:xfrm>
            <a:off x="4054475" y="2628900"/>
            <a:ext cx="392113" cy="485775"/>
          </a:xfrm>
          <a:prstGeom prst="rect">
            <a:avLst/>
          </a:prstGeom>
          <a:noFill/>
          <a:ln w="25400">
            <a:noFill/>
            <a:miter lim="800000"/>
            <a:headEnd/>
            <a:tailEnd/>
          </a:ln>
        </p:spPr>
        <p:txBody>
          <a:bodyPr wrap="none" lIns="111125" tIns="60325" rIns="111125" bIns="60325">
            <a:spAutoFit/>
          </a:bodyPr>
          <a:lstStyle/>
          <a:p>
            <a:pPr defTabSz="1460500" eaLnBrk="0" hangingPunct="0"/>
            <a:r>
              <a:rPr lang="en-US" sz="2400" b="1"/>
              <a:t>a</a:t>
            </a:r>
          </a:p>
        </p:txBody>
      </p:sp>
      <p:sp>
        <p:nvSpPr>
          <p:cNvPr id="88128" name="Rectangle 64"/>
          <p:cNvSpPr>
            <a:spLocks noChangeArrowheads="1"/>
          </p:cNvSpPr>
          <p:nvPr/>
        </p:nvSpPr>
        <p:spPr bwMode="auto">
          <a:xfrm>
            <a:off x="5978525" y="3054350"/>
            <a:ext cx="392113" cy="485775"/>
          </a:xfrm>
          <a:prstGeom prst="rect">
            <a:avLst/>
          </a:prstGeom>
          <a:noFill/>
          <a:ln w="25400">
            <a:noFill/>
            <a:miter lim="800000"/>
            <a:headEnd/>
            <a:tailEnd/>
          </a:ln>
          <a:effectLst/>
        </p:spPr>
        <p:txBody>
          <a:bodyPr wrap="none" lIns="111125" tIns="60325" rIns="111125" bIns="60325">
            <a:spAutoFit/>
          </a:bodyPr>
          <a:lstStyle/>
          <a:p>
            <a:pPr defTabSz="1460500" eaLnBrk="0" hangingPunct="0">
              <a:defRPr/>
            </a:pPr>
            <a:r>
              <a:rPr lang="en-US" sz="2400" b="1">
                <a:effectLst>
                  <a:outerShdw blurRad="38100" dist="38100" dir="2700000" algn="tl">
                    <a:srgbClr val="C0C0C0"/>
                  </a:outerShdw>
                </a:effectLst>
              </a:rPr>
              <a:t>a</a:t>
            </a:r>
          </a:p>
        </p:txBody>
      </p:sp>
      <p:sp>
        <p:nvSpPr>
          <p:cNvPr id="52277" name="Rectangle 65"/>
          <p:cNvSpPr>
            <a:spLocks noChangeArrowheads="1"/>
          </p:cNvSpPr>
          <p:nvPr/>
        </p:nvSpPr>
        <p:spPr bwMode="auto">
          <a:xfrm>
            <a:off x="2092325" y="2600325"/>
            <a:ext cx="392113" cy="485775"/>
          </a:xfrm>
          <a:prstGeom prst="rect">
            <a:avLst/>
          </a:prstGeom>
          <a:noFill/>
          <a:ln w="25400">
            <a:noFill/>
            <a:miter lim="800000"/>
            <a:headEnd/>
            <a:tailEnd/>
          </a:ln>
        </p:spPr>
        <p:txBody>
          <a:bodyPr wrap="none" lIns="111125" tIns="60325" rIns="111125" bIns="60325">
            <a:spAutoFit/>
          </a:bodyPr>
          <a:lstStyle/>
          <a:p>
            <a:pPr defTabSz="1460500" eaLnBrk="0" hangingPunct="0"/>
            <a:r>
              <a:rPr lang="en-US" sz="2400" b="1"/>
              <a:t>a</a:t>
            </a:r>
          </a:p>
        </p:txBody>
      </p:sp>
      <p:sp>
        <p:nvSpPr>
          <p:cNvPr id="52278" name="Rectangle 66"/>
          <p:cNvSpPr>
            <a:spLocks noChangeArrowheads="1"/>
          </p:cNvSpPr>
          <p:nvPr/>
        </p:nvSpPr>
        <p:spPr bwMode="auto">
          <a:xfrm>
            <a:off x="3057525" y="3879850"/>
            <a:ext cx="407988" cy="485775"/>
          </a:xfrm>
          <a:prstGeom prst="rect">
            <a:avLst/>
          </a:prstGeom>
          <a:noFill/>
          <a:ln w="25400">
            <a:noFill/>
            <a:miter lim="800000"/>
            <a:headEnd/>
            <a:tailEnd/>
          </a:ln>
        </p:spPr>
        <p:txBody>
          <a:bodyPr wrap="none" lIns="111125" tIns="60325" rIns="111125" bIns="60325">
            <a:spAutoFit/>
          </a:bodyPr>
          <a:lstStyle/>
          <a:p>
            <a:pPr defTabSz="1460500" eaLnBrk="0" hangingPunct="0"/>
            <a:r>
              <a:rPr lang="en-US" sz="2400" b="1"/>
              <a:t>b</a:t>
            </a:r>
          </a:p>
        </p:txBody>
      </p:sp>
      <p:sp>
        <p:nvSpPr>
          <p:cNvPr id="52279" name="Rectangle 67"/>
          <p:cNvSpPr>
            <a:spLocks noChangeArrowheads="1"/>
          </p:cNvSpPr>
          <p:nvPr/>
        </p:nvSpPr>
        <p:spPr bwMode="auto">
          <a:xfrm>
            <a:off x="4984750" y="4321175"/>
            <a:ext cx="392113" cy="485775"/>
          </a:xfrm>
          <a:prstGeom prst="rect">
            <a:avLst/>
          </a:prstGeom>
          <a:noFill/>
          <a:ln w="25400">
            <a:noFill/>
            <a:miter lim="800000"/>
            <a:headEnd/>
            <a:tailEnd/>
          </a:ln>
        </p:spPr>
        <p:txBody>
          <a:bodyPr wrap="none" lIns="111125" tIns="60325" rIns="111125" bIns="60325">
            <a:spAutoFit/>
          </a:bodyPr>
          <a:lstStyle/>
          <a:p>
            <a:pPr defTabSz="1460500" eaLnBrk="0" hangingPunct="0"/>
            <a:r>
              <a:rPr lang="en-US" sz="2400" b="1"/>
              <a:t>c</a:t>
            </a:r>
          </a:p>
        </p:txBody>
      </p:sp>
      <p:sp>
        <p:nvSpPr>
          <p:cNvPr id="52280" name="Rectangle 68"/>
          <p:cNvSpPr>
            <a:spLocks noChangeArrowheads="1"/>
          </p:cNvSpPr>
          <p:nvPr/>
        </p:nvSpPr>
        <p:spPr bwMode="auto">
          <a:xfrm>
            <a:off x="6918325" y="2139950"/>
            <a:ext cx="407988" cy="485775"/>
          </a:xfrm>
          <a:prstGeom prst="rect">
            <a:avLst/>
          </a:prstGeom>
          <a:noFill/>
          <a:ln w="25400">
            <a:noFill/>
            <a:miter lim="800000"/>
            <a:headEnd/>
            <a:tailEnd/>
          </a:ln>
        </p:spPr>
        <p:txBody>
          <a:bodyPr wrap="none" lIns="111125" tIns="60325" rIns="111125" bIns="60325">
            <a:spAutoFit/>
          </a:bodyPr>
          <a:lstStyle/>
          <a:p>
            <a:pPr defTabSz="1460500" eaLnBrk="0" hangingPunct="0"/>
            <a:r>
              <a:rPr lang="en-US" sz="2400" b="1">
                <a:solidFill>
                  <a:srgbClr val="000000"/>
                </a:solidFill>
              </a:rPr>
              <a:t>d</a:t>
            </a:r>
          </a:p>
        </p:txBody>
      </p:sp>
      <p:sp>
        <p:nvSpPr>
          <p:cNvPr id="52281" name="Rectangle 69"/>
          <p:cNvSpPr>
            <a:spLocks noChangeArrowheads="1"/>
          </p:cNvSpPr>
          <p:nvPr/>
        </p:nvSpPr>
        <p:spPr bwMode="auto">
          <a:xfrm>
            <a:off x="6921500" y="2146300"/>
            <a:ext cx="407988" cy="485775"/>
          </a:xfrm>
          <a:prstGeom prst="rect">
            <a:avLst/>
          </a:prstGeom>
          <a:noFill/>
          <a:ln w="25400">
            <a:noFill/>
            <a:miter lim="800000"/>
            <a:headEnd/>
            <a:tailEnd/>
          </a:ln>
        </p:spPr>
        <p:txBody>
          <a:bodyPr wrap="none" lIns="111125" tIns="60325" rIns="111125" bIns="60325">
            <a:spAutoFit/>
          </a:bodyPr>
          <a:lstStyle/>
          <a:p>
            <a:pPr defTabSz="1460500" eaLnBrk="0" hangingPunct="0"/>
            <a:r>
              <a:rPr lang="en-US" sz="2400" b="1"/>
              <a:t>d</a:t>
            </a:r>
          </a:p>
        </p:txBody>
      </p:sp>
      <p:sp>
        <p:nvSpPr>
          <p:cNvPr id="52282" name="Rectangle 70"/>
          <p:cNvSpPr>
            <a:spLocks noChangeArrowheads="1"/>
          </p:cNvSpPr>
          <p:nvPr/>
        </p:nvSpPr>
        <p:spPr bwMode="auto">
          <a:xfrm>
            <a:off x="1776413" y="700088"/>
            <a:ext cx="6361112" cy="955675"/>
          </a:xfrm>
          <a:prstGeom prst="rect">
            <a:avLst/>
          </a:prstGeom>
          <a:noFill/>
          <a:ln w="12700">
            <a:noFill/>
            <a:miter lim="800000"/>
            <a:headEnd/>
            <a:tailEnd/>
          </a:ln>
        </p:spPr>
        <p:txBody>
          <a:bodyPr wrap="none" lIns="120650" tIns="63500" rIns="120650" bIns="63500">
            <a:spAutoFit/>
          </a:bodyPr>
          <a:lstStyle/>
          <a:p>
            <a:pPr algn="ctr" defTabSz="1574800" eaLnBrk="0" hangingPunct="0">
              <a:lnSpc>
                <a:spcPct val="80000"/>
              </a:lnSpc>
            </a:pPr>
            <a:r>
              <a:rPr lang="en-US" sz="3400" b="1">
                <a:solidFill>
                  <a:schemeClr val="tx2"/>
                </a:solidFill>
              </a:rPr>
              <a:t>Rat neutrophil oxidative burst</a:t>
            </a:r>
          </a:p>
          <a:p>
            <a:pPr algn="ctr" defTabSz="1574800" eaLnBrk="0" hangingPunct="0">
              <a:lnSpc>
                <a:spcPct val="80000"/>
              </a:lnSpc>
            </a:pPr>
            <a:r>
              <a:rPr lang="en-US" sz="3400" b="1">
                <a:solidFill>
                  <a:schemeClr val="tx2"/>
                </a:solidFill>
              </a:rPr>
              <a:t>with nitric oxide modulators</a:t>
            </a:r>
          </a:p>
        </p:txBody>
      </p:sp>
      <p:sp>
        <p:nvSpPr>
          <p:cNvPr id="52283" name="Text Box 71"/>
          <p:cNvSpPr txBox="1">
            <a:spLocks noChangeArrowheads="1"/>
          </p:cNvSpPr>
          <p:nvPr/>
        </p:nvSpPr>
        <p:spPr bwMode="auto">
          <a:xfrm>
            <a:off x="1066800" y="5943600"/>
            <a:ext cx="6810375"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NO modulators increase superoxide, TNK reduces O</a:t>
            </a:r>
            <a:r>
              <a:rPr lang="en-US" sz="2400" baseline="-25000">
                <a:latin typeface="Times New Roman" pitchFamily="18" charset="0"/>
              </a:rPr>
              <a:t>2</a:t>
            </a:r>
            <a:r>
              <a:rPr lang="en-US" sz="2400" baseline="30000">
                <a:latin typeface="Times New Roman" pitchFamily="18" charset="0"/>
              </a:rPr>
              <a:t>-</a:t>
            </a:r>
            <a:endParaRPr lang="en-US" sz="2400">
              <a:latin typeface="Times New Roman" pitchFamily="18" charset="0"/>
            </a:endParaRPr>
          </a:p>
        </p:txBody>
      </p:sp>
      <p:sp>
        <p:nvSpPr>
          <p:cNvPr id="52284" name="Text Box 72"/>
          <p:cNvSpPr txBox="1">
            <a:spLocks noChangeArrowheads="1"/>
          </p:cNvSpPr>
          <p:nvPr/>
        </p:nvSpPr>
        <p:spPr bwMode="auto">
          <a:xfrm>
            <a:off x="4419600" y="2057400"/>
            <a:ext cx="2282825" cy="304800"/>
          </a:xfrm>
          <a:prstGeom prst="rect">
            <a:avLst/>
          </a:prstGeom>
          <a:noFill/>
          <a:ln w="9525">
            <a:noFill/>
            <a:miter lim="800000"/>
            <a:headEnd/>
            <a:tailEnd/>
          </a:ln>
        </p:spPr>
        <p:txBody>
          <a:bodyPr wrap="none">
            <a:spAutoFit/>
          </a:bodyPr>
          <a:lstStyle/>
          <a:p>
            <a:r>
              <a:rPr lang="en-US" sz="1400" i="1"/>
              <a:t>Bars represent 1 SD mean</a:t>
            </a:r>
          </a:p>
        </p:txBody>
      </p:sp>
      <p:sp>
        <p:nvSpPr>
          <p:cNvPr id="52285" name="Text Box 73"/>
          <p:cNvSpPr txBox="1">
            <a:spLocks noChangeArrowheads="1"/>
          </p:cNvSpPr>
          <p:nvPr/>
        </p:nvSpPr>
        <p:spPr bwMode="auto">
          <a:xfrm>
            <a:off x="7772400" y="2667000"/>
            <a:ext cx="1111250" cy="1155700"/>
          </a:xfrm>
          <a:prstGeom prst="rect">
            <a:avLst/>
          </a:prstGeom>
          <a:noFill/>
          <a:ln w="9525">
            <a:noFill/>
            <a:miter lim="800000"/>
            <a:headEnd/>
            <a:tailEnd/>
          </a:ln>
        </p:spPr>
        <p:txBody>
          <a:bodyPr wrap="none">
            <a:spAutoFit/>
          </a:bodyPr>
          <a:lstStyle/>
          <a:p>
            <a:r>
              <a:rPr lang="en-US" sz="1400"/>
              <a:t>a,b,c,d</a:t>
            </a:r>
          </a:p>
          <a:p>
            <a:r>
              <a:rPr lang="en-US" sz="1400"/>
              <a:t>represent</a:t>
            </a:r>
          </a:p>
          <a:p>
            <a:r>
              <a:rPr lang="en-US" sz="1400"/>
              <a:t>statistical </a:t>
            </a:r>
          </a:p>
          <a:p>
            <a:r>
              <a:rPr lang="en-US" sz="1400"/>
              <a:t>significance</a:t>
            </a:r>
          </a:p>
          <a:p>
            <a:r>
              <a:rPr lang="en-US" sz="1400"/>
              <a:t>levels</a:t>
            </a:r>
          </a:p>
        </p:txBody>
      </p:sp>
      <p:sp>
        <p:nvSpPr>
          <p:cNvPr id="52286" name="Text Box 74"/>
          <p:cNvSpPr txBox="1">
            <a:spLocks noChangeArrowheads="1"/>
          </p:cNvSpPr>
          <p:nvPr/>
        </p:nvSpPr>
        <p:spPr bwMode="auto">
          <a:xfrm>
            <a:off x="3276600" y="6400800"/>
            <a:ext cx="3581400" cy="366713"/>
          </a:xfrm>
          <a:prstGeom prst="rect">
            <a:avLst/>
          </a:prstGeom>
          <a:solidFill>
            <a:srgbClr val="CCFFFF"/>
          </a:solidFill>
          <a:ln w="9525">
            <a:solidFill>
              <a:schemeClr val="tx1">
                <a:lumMod val="50000"/>
                <a:lumOff val="50000"/>
              </a:schemeClr>
            </a:solidFill>
            <a:miter lim="800000"/>
            <a:headEnd/>
            <a:tailEnd/>
          </a:ln>
        </p:spPr>
        <p:txBody>
          <a:bodyPr>
            <a:spAutoFit/>
          </a:bodyPr>
          <a:lstStyle/>
          <a:p>
            <a:r>
              <a:rPr lang="en-US" b="1" dirty="0"/>
              <a:t>So:</a:t>
            </a:r>
            <a:r>
              <a:rPr lang="en-US" dirty="0"/>
              <a:t> Basic data, </a:t>
            </a:r>
            <a:r>
              <a:rPr lang="en-US" dirty="0" smtClean="0"/>
              <a:t>quite simple </a:t>
            </a:r>
            <a:endParaRPr lang="en-US" dirty="0"/>
          </a:p>
        </p:txBody>
      </p:sp>
      <p:sp>
        <p:nvSpPr>
          <p:cNvPr id="76" name="Footer Placeholder 75"/>
          <p:cNvSpPr>
            <a:spLocks noGrp="1"/>
          </p:cNvSpPr>
          <p:nvPr>
            <p:ph type="ftr" sz="quarter" idx="11"/>
          </p:nvPr>
        </p:nvSpPr>
        <p:spPr/>
        <p:txBody>
          <a:bodyPr/>
          <a:lstStyle/>
          <a:p>
            <a:pPr>
              <a:defRPr/>
            </a:pPr>
            <a:r>
              <a:rPr lang="en-US" smtClean="0"/>
              <a:t>© J. Paul Robinson, Purdue University</a:t>
            </a:r>
            <a:endParaRPr lang="en-US"/>
          </a:p>
        </p:txBody>
      </p:sp>
      <p:sp>
        <p:nvSpPr>
          <p:cNvPr id="78" name="Date Placeholder 77"/>
          <p:cNvSpPr>
            <a:spLocks noGrp="1"/>
          </p:cNvSpPr>
          <p:nvPr>
            <p:ph type="dt" sz="half" idx="10"/>
          </p:nvPr>
        </p:nvSpPr>
        <p:spPr>
          <a:xfrm>
            <a:off x="8153400" y="6619875"/>
            <a:ext cx="2133600" cy="476250"/>
          </a:xfrm>
        </p:spPr>
        <p:txBody>
          <a:bodyPr/>
          <a:lstStyle/>
          <a:p>
            <a:pPr>
              <a:defRPr/>
            </a:pPr>
            <a:fld id="{E68FF447-C28C-4197-A354-CD24BB186484}" type="datetime12">
              <a:rPr lang="en-US" smtClean="0"/>
              <a:t>12:22 PM</a:t>
            </a:fld>
            <a:endParaRPr lang="en-US" dirty="0"/>
          </a:p>
        </p:txBody>
      </p:sp>
      <p:sp>
        <p:nvSpPr>
          <p:cNvPr id="79" name="Slide Number Placeholder 78"/>
          <p:cNvSpPr>
            <a:spLocks noGrp="1"/>
          </p:cNvSpPr>
          <p:nvPr>
            <p:ph type="sldNum" sz="quarter" idx="12"/>
          </p:nvPr>
        </p:nvSpPr>
        <p:spPr>
          <a:xfrm>
            <a:off x="5715000" y="6629400"/>
            <a:ext cx="2133600" cy="304800"/>
          </a:xfrm>
        </p:spPr>
        <p:txBody>
          <a:bodyPr/>
          <a:lstStyle/>
          <a:p>
            <a:pPr>
              <a:defRPr/>
            </a:pPr>
            <a:fld id="{CDC5AC3B-A0BA-4C11-90F3-8FC4F932DE93}" type="slidenum">
              <a:rPr lang="en-US" smtClean="0"/>
              <a:pPr>
                <a:defRPr/>
              </a:pPr>
              <a:t>36</a:t>
            </a:fld>
            <a:r>
              <a:rPr lang="en-US" dirty="0" smtClean="0"/>
              <a:t> of 46</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Freeform 2"/>
          <p:cNvSpPr>
            <a:spLocks/>
          </p:cNvSpPr>
          <p:nvPr/>
        </p:nvSpPr>
        <p:spPr bwMode="auto">
          <a:xfrm>
            <a:off x="1993900" y="1347788"/>
            <a:ext cx="5799138" cy="3062287"/>
          </a:xfrm>
          <a:custGeom>
            <a:avLst/>
            <a:gdLst>
              <a:gd name="T0" fmla="*/ 0 w 3653"/>
              <a:gd name="T1" fmla="*/ 1928 h 1929"/>
              <a:gd name="T2" fmla="*/ 0 w 3653"/>
              <a:gd name="T3" fmla="*/ 0 h 1929"/>
              <a:gd name="T4" fmla="*/ 3652 w 3653"/>
              <a:gd name="T5" fmla="*/ 0 h 1929"/>
              <a:gd name="T6" fmla="*/ 3652 w 3653"/>
              <a:gd name="T7" fmla="*/ 1928 h 1929"/>
              <a:gd name="T8" fmla="*/ 0 w 3653"/>
              <a:gd name="T9" fmla="*/ 1928 h 1929"/>
              <a:gd name="T10" fmla="*/ 0 60000 65536"/>
              <a:gd name="T11" fmla="*/ 0 60000 65536"/>
              <a:gd name="T12" fmla="*/ 0 60000 65536"/>
              <a:gd name="T13" fmla="*/ 0 60000 65536"/>
              <a:gd name="T14" fmla="*/ 0 60000 65536"/>
              <a:gd name="T15" fmla="*/ 0 w 3653"/>
              <a:gd name="T16" fmla="*/ 0 h 1929"/>
              <a:gd name="T17" fmla="*/ 3653 w 3653"/>
              <a:gd name="T18" fmla="*/ 1929 h 1929"/>
            </a:gdLst>
            <a:ahLst/>
            <a:cxnLst>
              <a:cxn ang="T10">
                <a:pos x="T0" y="T1"/>
              </a:cxn>
              <a:cxn ang="T11">
                <a:pos x="T2" y="T3"/>
              </a:cxn>
              <a:cxn ang="T12">
                <a:pos x="T4" y="T5"/>
              </a:cxn>
              <a:cxn ang="T13">
                <a:pos x="T6" y="T7"/>
              </a:cxn>
              <a:cxn ang="T14">
                <a:pos x="T8" y="T9"/>
              </a:cxn>
            </a:cxnLst>
            <a:rect l="T15" t="T16" r="T17" b="T18"/>
            <a:pathLst>
              <a:path w="3653" h="1929">
                <a:moveTo>
                  <a:pt x="0" y="1928"/>
                </a:moveTo>
                <a:lnTo>
                  <a:pt x="0" y="0"/>
                </a:lnTo>
                <a:lnTo>
                  <a:pt x="3652" y="0"/>
                </a:lnTo>
                <a:lnTo>
                  <a:pt x="3652" y="1928"/>
                </a:lnTo>
                <a:lnTo>
                  <a:pt x="0" y="1928"/>
                </a:lnTo>
              </a:path>
            </a:pathLst>
          </a:custGeom>
          <a:noFill/>
          <a:ln w="12700" cap="rnd" cmpd="sng">
            <a:noFill/>
            <a:prstDash val="solid"/>
            <a:round/>
            <a:headEnd type="none" w="med" len="med"/>
            <a:tailEnd type="none" w="med" len="med"/>
          </a:ln>
        </p:spPr>
        <p:txBody>
          <a:bodyPr/>
          <a:lstStyle/>
          <a:p>
            <a:endParaRPr lang="en-US"/>
          </a:p>
        </p:txBody>
      </p:sp>
      <p:sp>
        <p:nvSpPr>
          <p:cNvPr id="53253" name="Freeform 3"/>
          <p:cNvSpPr>
            <a:spLocks/>
          </p:cNvSpPr>
          <p:nvPr/>
        </p:nvSpPr>
        <p:spPr bwMode="auto">
          <a:xfrm>
            <a:off x="1816100" y="1347788"/>
            <a:ext cx="5980113" cy="131762"/>
          </a:xfrm>
          <a:custGeom>
            <a:avLst/>
            <a:gdLst>
              <a:gd name="T0" fmla="*/ 0 w 3767"/>
              <a:gd name="T1" fmla="*/ 82 h 83"/>
              <a:gd name="T2" fmla="*/ 113 w 3767"/>
              <a:gd name="T3" fmla="*/ 0 h 83"/>
              <a:gd name="T4" fmla="*/ 3766 w 3767"/>
              <a:gd name="T5" fmla="*/ 0 h 83"/>
              <a:gd name="T6" fmla="*/ 0 60000 65536"/>
              <a:gd name="T7" fmla="*/ 0 60000 65536"/>
              <a:gd name="T8" fmla="*/ 0 60000 65536"/>
              <a:gd name="T9" fmla="*/ 0 w 3767"/>
              <a:gd name="T10" fmla="*/ 0 h 83"/>
              <a:gd name="T11" fmla="*/ 3767 w 3767"/>
              <a:gd name="T12" fmla="*/ 83 h 83"/>
            </a:gdLst>
            <a:ahLst/>
            <a:cxnLst>
              <a:cxn ang="T6">
                <a:pos x="T0" y="T1"/>
              </a:cxn>
              <a:cxn ang="T7">
                <a:pos x="T2" y="T3"/>
              </a:cxn>
              <a:cxn ang="T8">
                <a:pos x="T4" y="T5"/>
              </a:cxn>
            </a:cxnLst>
            <a:rect l="T9" t="T10" r="T11" b="T12"/>
            <a:pathLst>
              <a:path w="3767" h="83">
                <a:moveTo>
                  <a:pt x="0" y="82"/>
                </a:moveTo>
                <a:lnTo>
                  <a:pt x="113" y="0"/>
                </a:lnTo>
                <a:lnTo>
                  <a:pt x="3766" y="0"/>
                </a:lnTo>
              </a:path>
            </a:pathLst>
          </a:custGeom>
          <a:noFill/>
          <a:ln w="12700" cap="rnd" cmpd="sng">
            <a:solidFill>
              <a:srgbClr val="FFFFFF"/>
            </a:solidFill>
            <a:prstDash val="solid"/>
            <a:round/>
            <a:headEnd type="none" w="med" len="med"/>
            <a:tailEnd type="none" w="med" len="med"/>
          </a:ln>
        </p:spPr>
        <p:txBody>
          <a:bodyPr/>
          <a:lstStyle/>
          <a:p>
            <a:endParaRPr lang="en-US"/>
          </a:p>
        </p:txBody>
      </p:sp>
      <p:sp>
        <p:nvSpPr>
          <p:cNvPr id="53254" name="Line 4"/>
          <p:cNvSpPr>
            <a:spLocks noChangeShapeType="1"/>
          </p:cNvSpPr>
          <p:nvPr/>
        </p:nvSpPr>
        <p:spPr bwMode="auto">
          <a:xfrm>
            <a:off x="1822450" y="4541838"/>
            <a:ext cx="5788025" cy="0"/>
          </a:xfrm>
          <a:prstGeom prst="line">
            <a:avLst/>
          </a:prstGeom>
          <a:noFill/>
          <a:ln w="12700">
            <a:solidFill>
              <a:schemeClr val="tx1"/>
            </a:solidFill>
            <a:round/>
            <a:headEnd/>
            <a:tailEnd/>
          </a:ln>
        </p:spPr>
        <p:txBody>
          <a:bodyPr wrap="none" anchor="ctr"/>
          <a:lstStyle/>
          <a:p>
            <a:endParaRPr lang="en-US"/>
          </a:p>
        </p:txBody>
      </p:sp>
      <p:sp>
        <p:nvSpPr>
          <p:cNvPr id="53255" name="Line 5"/>
          <p:cNvSpPr>
            <a:spLocks noChangeShapeType="1"/>
          </p:cNvSpPr>
          <p:nvPr/>
        </p:nvSpPr>
        <p:spPr bwMode="auto">
          <a:xfrm>
            <a:off x="1816100" y="4548188"/>
            <a:ext cx="0" cy="38100"/>
          </a:xfrm>
          <a:prstGeom prst="line">
            <a:avLst/>
          </a:prstGeom>
          <a:noFill/>
          <a:ln w="12700">
            <a:solidFill>
              <a:schemeClr val="tx1"/>
            </a:solidFill>
            <a:round/>
            <a:headEnd/>
            <a:tailEnd/>
          </a:ln>
        </p:spPr>
        <p:txBody>
          <a:bodyPr wrap="none" anchor="ctr"/>
          <a:lstStyle/>
          <a:p>
            <a:endParaRPr lang="en-US"/>
          </a:p>
        </p:txBody>
      </p:sp>
      <p:sp>
        <p:nvSpPr>
          <p:cNvPr id="53256" name="Line 6"/>
          <p:cNvSpPr>
            <a:spLocks noChangeShapeType="1"/>
          </p:cNvSpPr>
          <p:nvPr/>
        </p:nvSpPr>
        <p:spPr bwMode="auto">
          <a:xfrm>
            <a:off x="2784475" y="4548188"/>
            <a:ext cx="0" cy="38100"/>
          </a:xfrm>
          <a:prstGeom prst="line">
            <a:avLst/>
          </a:prstGeom>
          <a:noFill/>
          <a:ln w="12700">
            <a:solidFill>
              <a:schemeClr val="tx1"/>
            </a:solidFill>
            <a:round/>
            <a:headEnd/>
            <a:tailEnd/>
          </a:ln>
        </p:spPr>
        <p:txBody>
          <a:bodyPr wrap="none" anchor="ctr"/>
          <a:lstStyle/>
          <a:p>
            <a:endParaRPr lang="en-US"/>
          </a:p>
        </p:txBody>
      </p:sp>
      <p:sp>
        <p:nvSpPr>
          <p:cNvPr id="53257" name="Line 7"/>
          <p:cNvSpPr>
            <a:spLocks noChangeShapeType="1"/>
          </p:cNvSpPr>
          <p:nvPr/>
        </p:nvSpPr>
        <p:spPr bwMode="auto">
          <a:xfrm>
            <a:off x="3756025" y="4548188"/>
            <a:ext cx="0" cy="38100"/>
          </a:xfrm>
          <a:prstGeom prst="line">
            <a:avLst/>
          </a:prstGeom>
          <a:noFill/>
          <a:ln w="12700">
            <a:solidFill>
              <a:schemeClr val="tx1"/>
            </a:solidFill>
            <a:round/>
            <a:headEnd/>
            <a:tailEnd/>
          </a:ln>
        </p:spPr>
        <p:txBody>
          <a:bodyPr wrap="none" anchor="ctr"/>
          <a:lstStyle/>
          <a:p>
            <a:endParaRPr lang="en-US"/>
          </a:p>
        </p:txBody>
      </p:sp>
      <p:sp>
        <p:nvSpPr>
          <p:cNvPr id="53258" name="Line 8"/>
          <p:cNvSpPr>
            <a:spLocks noChangeShapeType="1"/>
          </p:cNvSpPr>
          <p:nvPr/>
        </p:nvSpPr>
        <p:spPr bwMode="auto">
          <a:xfrm>
            <a:off x="4718050" y="4548188"/>
            <a:ext cx="0" cy="38100"/>
          </a:xfrm>
          <a:prstGeom prst="line">
            <a:avLst/>
          </a:prstGeom>
          <a:noFill/>
          <a:ln w="12700">
            <a:solidFill>
              <a:schemeClr val="tx1"/>
            </a:solidFill>
            <a:round/>
            <a:headEnd/>
            <a:tailEnd/>
          </a:ln>
        </p:spPr>
        <p:txBody>
          <a:bodyPr wrap="none" anchor="ctr"/>
          <a:lstStyle/>
          <a:p>
            <a:endParaRPr lang="en-US"/>
          </a:p>
        </p:txBody>
      </p:sp>
      <p:sp>
        <p:nvSpPr>
          <p:cNvPr id="53259" name="Line 9"/>
          <p:cNvSpPr>
            <a:spLocks noChangeShapeType="1"/>
          </p:cNvSpPr>
          <p:nvPr/>
        </p:nvSpPr>
        <p:spPr bwMode="auto">
          <a:xfrm>
            <a:off x="5683250" y="4548188"/>
            <a:ext cx="0" cy="38100"/>
          </a:xfrm>
          <a:prstGeom prst="line">
            <a:avLst/>
          </a:prstGeom>
          <a:noFill/>
          <a:ln w="12700">
            <a:solidFill>
              <a:schemeClr val="tx1"/>
            </a:solidFill>
            <a:round/>
            <a:headEnd/>
            <a:tailEnd/>
          </a:ln>
        </p:spPr>
        <p:txBody>
          <a:bodyPr wrap="none" anchor="ctr"/>
          <a:lstStyle/>
          <a:p>
            <a:endParaRPr lang="en-US"/>
          </a:p>
        </p:txBody>
      </p:sp>
      <p:sp>
        <p:nvSpPr>
          <p:cNvPr id="53260" name="Line 10"/>
          <p:cNvSpPr>
            <a:spLocks noChangeShapeType="1"/>
          </p:cNvSpPr>
          <p:nvPr/>
        </p:nvSpPr>
        <p:spPr bwMode="auto">
          <a:xfrm>
            <a:off x="6651625" y="4548188"/>
            <a:ext cx="0" cy="38100"/>
          </a:xfrm>
          <a:prstGeom prst="line">
            <a:avLst/>
          </a:prstGeom>
          <a:noFill/>
          <a:ln w="12700">
            <a:solidFill>
              <a:schemeClr val="tx1"/>
            </a:solidFill>
            <a:round/>
            <a:headEnd/>
            <a:tailEnd/>
          </a:ln>
        </p:spPr>
        <p:txBody>
          <a:bodyPr wrap="none" anchor="ctr"/>
          <a:lstStyle/>
          <a:p>
            <a:endParaRPr lang="en-US"/>
          </a:p>
        </p:txBody>
      </p:sp>
      <p:sp>
        <p:nvSpPr>
          <p:cNvPr id="53261" name="Line 11"/>
          <p:cNvSpPr>
            <a:spLocks noChangeShapeType="1"/>
          </p:cNvSpPr>
          <p:nvPr/>
        </p:nvSpPr>
        <p:spPr bwMode="auto">
          <a:xfrm>
            <a:off x="7616825" y="4548188"/>
            <a:ext cx="0" cy="38100"/>
          </a:xfrm>
          <a:prstGeom prst="line">
            <a:avLst/>
          </a:prstGeom>
          <a:noFill/>
          <a:ln w="12700">
            <a:solidFill>
              <a:schemeClr val="tx1"/>
            </a:solidFill>
            <a:round/>
            <a:headEnd/>
            <a:tailEnd/>
          </a:ln>
        </p:spPr>
        <p:txBody>
          <a:bodyPr wrap="none" anchor="ctr"/>
          <a:lstStyle/>
          <a:p>
            <a:endParaRPr lang="en-US"/>
          </a:p>
        </p:txBody>
      </p:sp>
      <p:sp>
        <p:nvSpPr>
          <p:cNvPr id="53262" name="Freeform 12"/>
          <p:cNvSpPr>
            <a:spLocks/>
          </p:cNvSpPr>
          <p:nvPr/>
        </p:nvSpPr>
        <p:spPr bwMode="auto">
          <a:xfrm>
            <a:off x="2032000" y="2071688"/>
            <a:ext cx="531813" cy="2471737"/>
          </a:xfrm>
          <a:custGeom>
            <a:avLst/>
            <a:gdLst>
              <a:gd name="T0" fmla="*/ 334 w 335"/>
              <a:gd name="T1" fmla="*/ 1556 h 1557"/>
              <a:gd name="T2" fmla="*/ 334 w 335"/>
              <a:gd name="T3" fmla="*/ 0 h 1557"/>
              <a:gd name="T4" fmla="*/ 0 w 335"/>
              <a:gd name="T5" fmla="*/ 0 h 1557"/>
              <a:gd name="T6" fmla="*/ 0 w 335"/>
              <a:gd name="T7" fmla="*/ 1556 h 1557"/>
              <a:gd name="T8" fmla="*/ 334 w 335"/>
              <a:gd name="T9" fmla="*/ 1556 h 1557"/>
              <a:gd name="T10" fmla="*/ 0 60000 65536"/>
              <a:gd name="T11" fmla="*/ 0 60000 65536"/>
              <a:gd name="T12" fmla="*/ 0 60000 65536"/>
              <a:gd name="T13" fmla="*/ 0 60000 65536"/>
              <a:gd name="T14" fmla="*/ 0 60000 65536"/>
              <a:gd name="T15" fmla="*/ 0 w 335"/>
              <a:gd name="T16" fmla="*/ 0 h 1557"/>
              <a:gd name="T17" fmla="*/ 335 w 335"/>
              <a:gd name="T18" fmla="*/ 1557 h 1557"/>
            </a:gdLst>
            <a:ahLst/>
            <a:cxnLst>
              <a:cxn ang="T10">
                <a:pos x="T0" y="T1"/>
              </a:cxn>
              <a:cxn ang="T11">
                <a:pos x="T2" y="T3"/>
              </a:cxn>
              <a:cxn ang="T12">
                <a:pos x="T4" y="T5"/>
              </a:cxn>
              <a:cxn ang="T13">
                <a:pos x="T6" y="T7"/>
              </a:cxn>
              <a:cxn ang="T14">
                <a:pos x="T8" y="T9"/>
              </a:cxn>
            </a:cxnLst>
            <a:rect l="T15" t="T16" r="T17" b="T18"/>
            <a:pathLst>
              <a:path w="335" h="1557">
                <a:moveTo>
                  <a:pt x="334" y="1556"/>
                </a:moveTo>
                <a:lnTo>
                  <a:pt x="334" y="0"/>
                </a:lnTo>
                <a:lnTo>
                  <a:pt x="0" y="0"/>
                </a:lnTo>
                <a:lnTo>
                  <a:pt x="0" y="1556"/>
                </a:lnTo>
                <a:lnTo>
                  <a:pt x="334" y="1556"/>
                </a:lnTo>
              </a:path>
            </a:pathLst>
          </a:custGeom>
          <a:solidFill>
            <a:srgbClr val="FFA000"/>
          </a:solidFill>
          <a:ln w="12700" cap="rnd" cmpd="sng">
            <a:solidFill>
              <a:srgbClr val="000000"/>
            </a:solidFill>
            <a:prstDash val="solid"/>
            <a:round/>
            <a:headEnd type="none" w="med" len="med"/>
            <a:tailEnd type="none" w="med" len="med"/>
          </a:ln>
        </p:spPr>
        <p:txBody>
          <a:bodyPr/>
          <a:lstStyle/>
          <a:p>
            <a:endParaRPr lang="en-US"/>
          </a:p>
        </p:txBody>
      </p:sp>
      <p:sp>
        <p:nvSpPr>
          <p:cNvPr id="53263" name="Freeform 13"/>
          <p:cNvSpPr>
            <a:spLocks/>
          </p:cNvSpPr>
          <p:nvPr/>
        </p:nvSpPr>
        <p:spPr bwMode="auto">
          <a:xfrm>
            <a:off x="3003550" y="3325813"/>
            <a:ext cx="525463" cy="1217612"/>
          </a:xfrm>
          <a:custGeom>
            <a:avLst/>
            <a:gdLst>
              <a:gd name="T0" fmla="*/ 330 w 331"/>
              <a:gd name="T1" fmla="*/ 766 h 767"/>
              <a:gd name="T2" fmla="*/ 330 w 331"/>
              <a:gd name="T3" fmla="*/ 0 h 767"/>
              <a:gd name="T4" fmla="*/ 0 w 331"/>
              <a:gd name="T5" fmla="*/ 0 h 767"/>
              <a:gd name="T6" fmla="*/ 0 w 331"/>
              <a:gd name="T7" fmla="*/ 766 h 767"/>
              <a:gd name="T8" fmla="*/ 330 w 331"/>
              <a:gd name="T9" fmla="*/ 766 h 767"/>
              <a:gd name="T10" fmla="*/ 0 60000 65536"/>
              <a:gd name="T11" fmla="*/ 0 60000 65536"/>
              <a:gd name="T12" fmla="*/ 0 60000 65536"/>
              <a:gd name="T13" fmla="*/ 0 60000 65536"/>
              <a:gd name="T14" fmla="*/ 0 60000 65536"/>
              <a:gd name="T15" fmla="*/ 0 w 331"/>
              <a:gd name="T16" fmla="*/ 0 h 767"/>
              <a:gd name="T17" fmla="*/ 331 w 331"/>
              <a:gd name="T18" fmla="*/ 767 h 767"/>
            </a:gdLst>
            <a:ahLst/>
            <a:cxnLst>
              <a:cxn ang="T10">
                <a:pos x="T0" y="T1"/>
              </a:cxn>
              <a:cxn ang="T11">
                <a:pos x="T2" y="T3"/>
              </a:cxn>
              <a:cxn ang="T12">
                <a:pos x="T4" y="T5"/>
              </a:cxn>
              <a:cxn ang="T13">
                <a:pos x="T6" y="T7"/>
              </a:cxn>
              <a:cxn ang="T14">
                <a:pos x="T8" y="T9"/>
              </a:cxn>
            </a:cxnLst>
            <a:rect l="T15" t="T16" r="T17" b="T18"/>
            <a:pathLst>
              <a:path w="331" h="767">
                <a:moveTo>
                  <a:pt x="330" y="766"/>
                </a:moveTo>
                <a:lnTo>
                  <a:pt x="330" y="0"/>
                </a:lnTo>
                <a:lnTo>
                  <a:pt x="0" y="0"/>
                </a:lnTo>
                <a:lnTo>
                  <a:pt x="0" y="766"/>
                </a:lnTo>
                <a:lnTo>
                  <a:pt x="330" y="766"/>
                </a:lnTo>
              </a:path>
            </a:pathLst>
          </a:custGeom>
          <a:solidFill>
            <a:srgbClr val="FFA0C0"/>
          </a:solidFill>
          <a:ln w="12700" cap="rnd" cmpd="sng">
            <a:solidFill>
              <a:srgbClr val="000000"/>
            </a:solidFill>
            <a:prstDash val="solid"/>
            <a:round/>
            <a:headEnd type="none" w="med" len="med"/>
            <a:tailEnd type="none" w="med" len="med"/>
          </a:ln>
        </p:spPr>
        <p:txBody>
          <a:bodyPr/>
          <a:lstStyle/>
          <a:p>
            <a:endParaRPr lang="en-US"/>
          </a:p>
        </p:txBody>
      </p:sp>
      <p:sp>
        <p:nvSpPr>
          <p:cNvPr id="53264" name="Freeform 14"/>
          <p:cNvSpPr>
            <a:spLocks/>
          </p:cNvSpPr>
          <p:nvPr/>
        </p:nvSpPr>
        <p:spPr bwMode="auto">
          <a:xfrm>
            <a:off x="3971925" y="2093913"/>
            <a:ext cx="525463" cy="2449512"/>
          </a:xfrm>
          <a:custGeom>
            <a:avLst/>
            <a:gdLst>
              <a:gd name="T0" fmla="*/ 330 w 331"/>
              <a:gd name="T1" fmla="*/ 1542 h 1543"/>
              <a:gd name="T2" fmla="*/ 330 w 331"/>
              <a:gd name="T3" fmla="*/ 0 h 1543"/>
              <a:gd name="T4" fmla="*/ 0 w 331"/>
              <a:gd name="T5" fmla="*/ 0 h 1543"/>
              <a:gd name="T6" fmla="*/ 0 w 331"/>
              <a:gd name="T7" fmla="*/ 1542 h 1543"/>
              <a:gd name="T8" fmla="*/ 330 w 331"/>
              <a:gd name="T9" fmla="*/ 1542 h 1543"/>
              <a:gd name="T10" fmla="*/ 0 60000 65536"/>
              <a:gd name="T11" fmla="*/ 0 60000 65536"/>
              <a:gd name="T12" fmla="*/ 0 60000 65536"/>
              <a:gd name="T13" fmla="*/ 0 60000 65536"/>
              <a:gd name="T14" fmla="*/ 0 60000 65536"/>
              <a:gd name="T15" fmla="*/ 0 w 331"/>
              <a:gd name="T16" fmla="*/ 0 h 1543"/>
              <a:gd name="T17" fmla="*/ 331 w 331"/>
              <a:gd name="T18" fmla="*/ 1543 h 1543"/>
            </a:gdLst>
            <a:ahLst/>
            <a:cxnLst>
              <a:cxn ang="T10">
                <a:pos x="T0" y="T1"/>
              </a:cxn>
              <a:cxn ang="T11">
                <a:pos x="T2" y="T3"/>
              </a:cxn>
              <a:cxn ang="T12">
                <a:pos x="T4" y="T5"/>
              </a:cxn>
              <a:cxn ang="T13">
                <a:pos x="T6" y="T7"/>
              </a:cxn>
              <a:cxn ang="T14">
                <a:pos x="T8" y="T9"/>
              </a:cxn>
            </a:cxnLst>
            <a:rect l="T15" t="T16" r="T17" b="T18"/>
            <a:pathLst>
              <a:path w="331" h="1543">
                <a:moveTo>
                  <a:pt x="330" y="1542"/>
                </a:moveTo>
                <a:lnTo>
                  <a:pt x="330" y="0"/>
                </a:lnTo>
                <a:lnTo>
                  <a:pt x="0" y="0"/>
                </a:lnTo>
                <a:lnTo>
                  <a:pt x="0" y="1542"/>
                </a:lnTo>
                <a:lnTo>
                  <a:pt x="330" y="1542"/>
                </a:lnTo>
              </a:path>
            </a:pathLst>
          </a:custGeom>
          <a:solidFill>
            <a:srgbClr val="00E0C0"/>
          </a:solidFill>
          <a:ln w="12700" cap="rnd" cmpd="sng">
            <a:solidFill>
              <a:srgbClr val="000000"/>
            </a:solidFill>
            <a:prstDash val="solid"/>
            <a:round/>
            <a:headEnd type="none" w="med" len="med"/>
            <a:tailEnd type="none" w="med" len="med"/>
          </a:ln>
        </p:spPr>
        <p:txBody>
          <a:bodyPr/>
          <a:lstStyle/>
          <a:p>
            <a:endParaRPr lang="en-US"/>
          </a:p>
        </p:txBody>
      </p:sp>
      <p:sp>
        <p:nvSpPr>
          <p:cNvPr id="53265" name="Freeform 15"/>
          <p:cNvSpPr>
            <a:spLocks/>
          </p:cNvSpPr>
          <p:nvPr/>
        </p:nvSpPr>
        <p:spPr bwMode="auto">
          <a:xfrm>
            <a:off x="4933950" y="3776663"/>
            <a:ext cx="528638" cy="766762"/>
          </a:xfrm>
          <a:custGeom>
            <a:avLst/>
            <a:gdLst>
              <a:gd name="T0" fmla="*/ 332 w 333"/>
              <a:gd name="T1" fmla="*/ 482 h 483"/>
              <a:gd name="T2" fmla="*/ 332 w 333"/>
              <a:gd name="T3" fmla="*/ 0 h 483"/>
              <a:gd name="T4" fmla="*/ 0 w 333"/>
              <a:gd name="T5" fmla="*/ 0 h 483"/>
              <a:gd name="T6" fmla="*/ 0 w 333"/>
              <a:gd name="T7" fmla="*/ 482 h 483"/>
              <a:gd name="T8" fmla="*/ 332 w 333"/>
              <a:gd name="T9" fmla="*/ 482 h 483"/>
              <a:gd name="T10" fmla="*/ 0 60000 65536"/>
              <a:gd name="T11" fmla="*/ 0 60000 65536"/>
              <a:gd name="T12" fmla="*/ 0 60000 65536"/>
              <a:gd name="T13" fmla="*/ 0 60000 65536"/>
              <a:gd name="T14" fmla="*/ 0 60000 65536"/>
              <a:gd name="T15" fmla="*/ 0 w 333"/>
              <a:gd name="T16" fmla="*/ 0 h 483"/>
              <a:gd name="T17" fmla="*/ 333 w 333"/>
              <a:gd name="T18" fmla="*/ 483 h 483"/>
            </a:gdLst>
            <a:ahLst/>
            <a:cxnLst>
              <a:cxn ang="T10">
                <a:pos x="T0" y="T1"/>
              </a:cxn>
              <a:cxn ang="T11">
                <a:pos x="T2" y="T3"/>
              </a:cxn>
              <a:cxn ang="T12">
                <a:pos x="T4" y="T5"/>
              </a:cxn>
              <a:cxn ang="T13">
                <a:pos x="T6" y="T7"/>
              </a:cxn>
              <a:cxn ang="T14">
                <a:pos x="T8" y="T9"/>
              </a:cxn>
            </a:cxnLst>
            <a:rect l="T15" t="T16" r="T17" b="T18"/>
            <a:pathLst>
              <a:path w="333" h="483">
                <a:moveTo>
                  <a:pt x="332" y="482"/>
                </a:moveTo>
                <a:lnTo>
                  <a:pt x="332" y="0"/>
                </a:lnTo>
                <a:lnTo>
                  <a:pt x="0" y="0"/>
                </a:lnTo>
                <a:lnTo>
                  <a:pt x="0" y="482"/>
                </a:lnTo>
                <a:lnTo>
                  <a:pt x="332" y="482"/>
                </a:lnTo>
              </a:path>
            </a:pathLst>
          </a:custGeom>
          <a:solidFill>
            <a:srgbClr val="6080FF"/>
          </a:solidFill>
          <a:ln w="12700" cap="rnd" cmpd="sng">
            <a:solidFill>
              <a:srgbClr val="000000"/>
            </a:solidFill>
            <a:prstDash val="solid"/>
            <a:round/>
            <a:headEnd type="none" w="med" len="med"/>
            <a:tailEnd type="none" w="med" len="med"/>
          </a:ln>
        </p:spPr>
        <p:txBody>
          <a:bodyPr/>
          <a:lstStyle/>
          <a:p>
            <a:endParaRPr lang="en-US"/>
          </a:p>
        </p:txBody>
      </p:sp>
      <p:sp>
        <p:nvSpPr>
          <p:cNvPr id="53266" name="Freeform 16"/>
          <p:cNvSpPr>
            <a:spLocks/>
          </p:cNvSpPr>
          <p:nvPr/>
        </p:nvSpPr>
        <p:spPr bwMode="auto">
          <a:xfrm>
            <a:off x="5905500" y="2538413"/>
            <a:ext cx="525463" cy="2005012"/>
          </a:xfrm>
          <a:custGeom>
            <a:avLst/>
            <a:gdLst>
              <a:gd name="T0" fmla="*/ 330 w 331"/>
              <a:gd name="T1" fmla="*/ 1262 h 1263"/>
              <a:gd name="T2" fmla="*/ 330 w 331"/>
              <a:gd name="T3" fmla="*/ 0 h 1263"/>
              <a:gd name="T4" fmla="*/ 0 w 331"/>
              <a:gd name="T5" fmla="*/ 0 h 1263"/>
              <a:gd name="T6" fmla="*/ 0 w 331"/>
              <a:gd name="T7" fmla="*/ 1262 h 1263"/>
              <a:gd name="T8" fmla="*/ 330 w 331"/>
              <a:gd name="T9" fmla="*/ 1262 h 1263"/>
              <a:gd name="T10" fmla="*/ 0 60000 65536"/>
              <a:gd name="T11" fmla="*/ 0 60000 65536"/>
              <a:gd name="T12" fmla="*/ 0 60000 65536"/>
              <a:gd name="T13" fmla="*/ 0 60000 65536"/>
              <a:gd name="T14" fmla="*/ 0 60000 65536"/>
              <a:gd name="T15" fmla="*/ 0 w 331"/>
              <a:gd name="T16" fmla="*/ 0 h 1263"/>
              <a:gd name="T17" fmla="*/ 331 w 331"/>
              <a:gd name="T18" fmla="*/ 1263 h 1263"/>
            </a:gdLst>
            <a:ahLst/>
            <a:cxnLst>
              <a:cxn ang="T10">
                <a:pos x="T0" y="T1"/>
              </a:cxn>
              <a:cxn ang="T11">
                <a:pos x="T2" y="T3"/>
              </a:cxn>
              <a:cxn ang="T12">
                <a:pos x="T4" y="T5"/>
              </a:cxn>
              <a:cxn ang="T13">
                <a:pos x="T6" y="T7"/>
              </a:cxn>
              <a:cxn ang="T14">
                <a:pos x="T8" y="T9"/>
              </a:cxn>
            </a:cxnLst>
            <a:rect l="T15" t="T16" r="T17" b="T18"/>
            <a:pathLst>
              <a:path w="331" h="1263">
                <a:moveTo>
                  <a:pt x="330" y="1262"/>
                </a:moveTo>
                <a:lnTo>
                  <a:pt x="330" y="0"/>
                </a:lnTo>
                <a:lnTo>
                  <a:pt x="0" y="0"/>
                </a:lnTo>
                <a:lnTo>
                  <a:pt x="0" y="1262"/>
                </a:lnTo>
                <a:lnTo>
                  <a:pt x="330" y="1262"/>
                </a:lnTo>
              </a:path>
            </a:pathLst>
          </a:custGeom>
          <a:solidFill>
            <a:srgbClr val="102060"/>
          </a:solidFill>
          <a:ln w="12700" cap="rnd" cmpd="sng">
            <a:solidFill>
              <a:srgbClr val="000000"/>
            </a:solidFill>
            <a:prstDash val="solid"/>
            <a:round/>
            <a:headEnd type="none" w="med" len="med"/>
            <a:tailEnd type="none" w="med" len="med"/>
          </a:ln>
        </p:spPr>
        <p:txBody>
          <a:bodyPr/>
          <a:lstStyle/>
          <a:p>
            <a:endParaRPr lang="en-US"/>
          </a:p>
        </p:txBody>
      </p:sp>
      <p:sp>
        <p:nvSpPr>
          <p:cNvPr id="53267" name="Freeform 17"/>
          <p:cNvSpPr>
            <a:spLocks/>
          </p:cNvSpPr>
          <p:nvPr/>
        </p:nvSpPr>
        <p:spPr bwMode="auto">
          <a:xfrm>
            <a:off x="6870700" y="1595438"/>
            <a:ext cx="525463" cy="2947987"/>
          </a:xfrm>
          <a:custGeom>
            <a:avLst/>
            <a:gdLst>
              <a:gd name="T0" fmla="*/ 330 w 331"/>
              <a:gd name="T1" fmla="*/ 1856 h 1857"/>
              <a:gd name="T2" fmla="*/ 330 w 331"/>
              <a:gd name="T3" fmla="*/ 0 h 1857"/>
              <a:gd name="T4" fmla="*/ 0 w 331"/>
              <a:gd name="T5" fmla="*/ 0 h 1857"/>
              <a:gd name="T6" fmla="*/ 0 w 331"/>
              <a:gd name="T7" fmla="*/ 1856 h 1857"/>
              <a:gd name="T8" fmla="*/ 330 w 331"/>
              <a:gd name="T9" fmla="*/ 1856 h 1857"/>
              <a:gd name="T10" fmla="*/ 0 60000 65536"/>
              <a:gd name="T11" fmla="*/ 0 60000 65536"/>
              <a:gd name="T12" fmla="*/ 0 60000 65536"/>
              <a:gd name="T13" fmla="*/ 0 60000 65536"/>
              <a:gd name="T14" fmla="*/ 0 60000 65536"/>
              <a:gd name="T15" fmla="*/ 0 w 331"/>
              <a:gd name="T16" fmla="*/ 0 h 1857"/>
              <a:gd name="T17" fmla="*/ 331 w 331"/>
              <a:gd name="T18" fmla="*/ 1857 h 1857"/>
            </a:gdLst>
            <a:ahLst/>
            <a:cxnLst>
              <a:cxn ang="T10">
                <a:pos x="T0" y="T1"/>
              </a:cxn>
              <a:cxn ang="T11">
                <a:pos x="T2" y="T3"/>
              </a:cxn>
              <a:cxn ang="T12">
                <a:pos x="T4" y="T5"/>
              </a:cxn>
              <a:cxn ang="T13">
                <a:pos x="T6" y="T7"/>
              </a:cxn>
              <a:cxn ang="T14">
                <a:pos x="T8" y="T9"/>
              </a:cxn>
            </a:cxnLst>
            <a:rect l="T15" t="T16" r="T17" b="T18"/>
            <a:pathLst>
              <a:path w="331" h="1857">
                <a:moveTo>
                  <a:pt x="330" y="1856"/>
                </a:moveTo>
                <a:lnTo>
                  <a:pt x="330" y="0"/>
                </a:lnTo>
                <a:lnTo>
                  <a:pt x="0" y="0"/>
                </a:lnTo>
                <a:lnTo>
                  <a:pt x="0" y="1856"/>
                </a:lnTo>
                <a:lnTo>
                  <a:pt x="330" y="1856"/>
                </a:lnTo>
              </a:path>
            </a:pathLst>
          </a:custGeom>
          <a:solidFill>
            <a:srgbClr val="FFFF00"/>
          </a:solidFill>
          <a:ln w="12700" cap="rnd" cmpd="sng">
            <a:solidFill>
              <a:srgbClr val="000000"/>
            </a:solidFill>
            <a:prstDash val="solid"/>
            <a:round/>
            <a:headEnd type="none" w="med" len="med"/>
            <a:tailEnd type="none" w="med" len="med"/>
          </a:ln>
        </p:spPr>
        <p:txBody>
          <a:bodyPr/>
          <a:lstStyle/>
          <a:p>
            <a:endParaRPr lang="en-US"/>
          </a:p>
        </p:txBody>
      </p:sp>
      <p:sp>
        <p:nvSpPr>
          <p:cNvPr id="53268" name="Line 18"/>
          <p:cNvSpPr>
            <a:spLocks noChangeShapeType="1"/>
          </p:cNvSpPr>
          <p:nvPr/>
        </p:nvSpPr>
        <p:spPr bwMode="auto">
          <a:xfrm flipV="1">
            <a:off x="1816100" y="1471613"/>
            <a:ext cx="0" cy="3076575"/>
          </a:xfrm>
          <a:prstGeom prst="line">
            <a:avLst/>
          </a:prstGeom>
          <a:noFill/>
          <a:ln w="12700">
            <a:solidFill>
              <a:schemeClr val="tx1"/>
            </a:solidFill>
            <a:round/>
            <a:headEnd/>
            <a:tailEnd/>
          </a:ln>
        </p:spPr>
        <p:txBody>
          <a:bodyPr wrap="none" anchor="ctr"/>
          <a:lstStyle/>
          <a:p>
            <a:endParaRPr lang="en-US"/>
          </a:p>
        </p:txBody>
      </p:sp>
      <p:sp>
        <p:nvSpPr>
          <p:cNvPr id="53269" name="Line 19"/>
          <p:cNvSpPr>
            <a:spLocks noChangeShapeType="1"/>
          </p:cNvSpPr>
          <p:nvPr/>
        </p:nvSpPr>
        <p:spPr bwMode="auto">
          <a:xfrm flipH="1">
            <a:off x="1749425" y="4541838"/>
            <a:ext cx="73025" cy="0"/>
          </a:xfrm>
          <a:prstGeom prst="line">
            <a:avLst/>
          </a:prstGeom>
          <a:noFill/>
          <a:ln w="12700">
            <a:solidFill>
              <a:schemeClr val="tx1"/>
            </a:solidFill>
            <a:round/>
            <a:headEnd/>
            <a:tailEnd/>
          </a:ln>
        </p:spPr>
        <p:txBody>
          <a:bodyPr wrap="none" anchor="ctr"/>
          <a:lstStyle/>
          <a:p>
            <a:endParaRPr lang="en-US"/>
          </a:p>
        </p:txBody>
      </p:sp>
      <p:sp>
        <p:nvSpPr>
          <p:cNvPr id="53270" name="Line 20"/>
          <p:cNvSpPr>
            <a:spLocks noChangeShapeType="1"/>
          </p:cNvSpPr>
          <p:nvPr/>
        </p:nvSpPr>
        <p:spPr bwMode="auto">
          <a:xfrm flipH="1">
            <a:off x="1749425" y="4033838"/>
            <a:ext cx="73025" cy="0"/>
          </a:xfrm>
          <a:prstGeom prst="line">
            <a:avLst/>
          </a:prstGeom>
          <a:noFill/>
          <a:ln w="12700">
            <a:solidFill>
              <a:schemeClr val="tx1"/>
            </a:solidFill>
            <a:round/>
            <a:headEnd/>
            <a:tailEnd/>
          </a:ln>
        </p:spPr>
        <p:txBody>
          <a:bodyPr wrap="none" anchor="ctr"/>
          <a:lstStyle/>
          <a:p>
            <a:endParaRPr lang="en-US"/>
          </a:p>
        </p:txBody>
      </p:sp>
      <p:sp>
        <p:nvSpPr>
          <p:cNvPr id="53271" name="Line 21"/>
          <p:cNvSpPr>
            <a:spLocks noChangeShapeType="1"/>
          </p:cNvSpPr>
          <p:nvPr/>
        </p:nvSpPr>
        <p:spPr bwMode="auto">
          <a:xfrm flipH="1">
            <a:off x="1749425" y="3519488"/>
            <a:ext cx="73025" cy="0"/>
          </a:xfrm>
          <a:prstGeom prst="line">
            <a:avLst/>
          </a:prstGeom>
          <a:noFill/>
          <a:ln w="12700">
            <a:solidFill>
              <a:schemeClr val="tx1"/>
            </a:solidFill>
            <a:round/>
            <a:headEnd/>
            <a:tailEnd/>
          </a:ln>
        </p:spPr>
        <p:txBody>
          <a:bodyPr wrap="none" anchor="ctr"/>
          <a:lstStyle/>
          <a:p>
            <a:endParaRPr lang="en-US"/>
          </a:p>
        </p:txBody>
      </p:sp>
      <p:sp>
        <p:nvSpPr>
          <p:cNvPr id="53272" name="Line 22"/>
          <p:cNvSpPr>
            <a:spLocks noChangeShapeType="1"/>
          </p:cNvSpPr>
          <p:nvPr/>
        </p:nvSpPr>
        <p:spPr bwMode="auto">
          <a:xfrm flipH="1">
            <a:off x="1749425" y="3011488"/>
            <a:ext cx="73025" cy="0"/>
          </a:xfrm>
          <a:prstGeom prst="line">
            <a:avLst/>
          </a:prstGeom>
          <a:noFill/>
          <a:ln w="12700">
            <a:solidFill>
              <a:schemeClr val="tx1"/>
            </a:solidFill>
            <a:round/>
            <a:headEnd/>
            <a:tailEnd/>
          </a:ln>
        </p:spPr>
        <p:txBody>
          <a:bodyPr wrap="none" anchor="ctr"/>
          <a:lstStyle/>
          <a:p>
            <a:endParaRPr lang="en-US"/>
          </a:p>
        </p:txBody>
      </p:sp>
      <p:sp>
        <p:nvSpPr>
          <p:cNvPr id="53273" name="Line 23"/>
          <p:cNvSpPr>
            <a:spLocks noChangeShapeType="1"/>
          </p:cNvSpPr>
          <p:nvPr/>
        </p:nvSpPr>
        <p:spPr bwMode="auto">
          <a:xfrm flipH="1">
            <a:off x="1749425" y="2500313"/>
            <a:ext cx="73025" cy="0"/>
          </a:xfrm>
          <a:prstGeom prst="line">
            <a:avLst/>
          </a:prstGeom>
          <a:noFill/>
          <a:ln w="12700">
            <a:solidFill>
              <a:schemeClr val="tx1"/>
            </a:solidFill>
            <a:round/>
            <a:headEnd/>
            <a:tailEnd/>
          </a:ln>
        </p:spPr>
        <p:txBody>
          <a:bodyPr wrap="none" anchor="ctr"/>
          <a:lstStyle/>
          <a:p>
            <a:endParaRPr lang="en-US"/>
          </a:p>
        </p:txBody>
      </p:sp>
      <p:sp>
        <p:nvSpPr>
          <p:cNvPr id="53274" name="Line 24"/>
          <p:cNvSpPr>
            <a:spLocks noChangeShapeType="1"/>
          </p:cNvSpPr>
          <p:nvPr/>
        </p:nvSpPr>
        <p:spPr bwMode="auto">
          <a:xfrm flipH="1">
            <a:off x="1749425" y="1985963"/>
            <a:ext cx="73025" cy="0"/>
          </a:xfrm>
          <a:prstGeom prst="line">
            <a:avLst/>
          </a:prstGeom>
          <a:noFill/>
          <a:ln w="12700">
            <a:solidFill>
              <a:schemeClr val="tx1"/>
            </a:solidFill>
            <a:round/>
            <a:headEnd/>
            <a:tailEnd/>
          </a:ln>
        </p:spPr>
        <p:txBody>
          <a:bodyPr wrap="none" anchor="ctr"/>
          <a:lstStyle/>
          <a:p>
            <a:endParaRPr lang="en-US"/>
          </a:p>
        </p:txBody>
      </p:sp>
      <p:sp>
        <p:nvSpPr>
          <p:cNvPr id="53275" name="Line 25"/>
          <p:cNvSpPr>
            <a:spLocks noChangeShapeType="1"/>
          </p:cNvSpPr>
          <p:nvPr/>
        </p:nvSpPr>
        <p:spPr bwMode="auto">
          <a:xfrm flipH="1">
            <a:off x="1749425" y="1477963"/>
            <a:ext cx="73025" cy="0"/>
          </a:xfrm>
          <a:prstGeom prst="line">
            <a:avLst/>
          </a:prstGeom>
          <a:noFill/>
          <a:ln w="12700">
            <a:solidFill>
              <a:schemeClr val="tx1"/>
            </a:solidFill>
            <a:round/>
            <a:headEnd/>
            <a:tailEnd/>
          </a:ln>
        </p:spPr>
        <p:txBody>
          <a:bodyPr wrap="none" anchor="ctr"/>
          <a:lstStyle/>
          <a:p>
            <a:endParaRPr lang="en-US"/>
          </a:p>
        </p:txBody>
      </p:sp>
      <p:pic>
        <p:nvPicPr>
          <p:cNvPr id="53276" name="Picture 26"/>
          <p:cNvPicPr>
            <a:picLocks noChangeArrowheads="1"/>
          </p:cNvPicPr>
          <p:nvPr/>
        </p:nvPicPr>
        <p:blipFill>
          <a:blip r:embed="rId3" cstate="print"/>
          <a:srcRect/>
          <a:stretch>
            <a:fillRect/>
          </a:stretch>
        </p:blipFill>
        <p:spPr bwMode="auto">
          <a:xfrm>
            <a:off x="609600" y="1525588"/>
            <a:ext cx="1012825" cy="2930525"/>
          </a:xfrm>
          <a:prstGeom prst="rect">
            <a:avLst/>
          </a:prstGeom>
          <a:noFill/>
          <a:ln w="12700">
            <a:noFill/>
            <a:miter lim="800000"/>
            <a:headEnd/>
            <a:tailEnd/>
          </a:ln>
        </p:spPr>
      </p:pic>
      <p:sp>
        <p:nvSpPr>
          <p:cNvPr id="53277" name="Line 27"/>
          <p:cNvSpPr>
            <a:spLocks noChangeShapeType="1"/>
          </p:cNvSpPr>
          <p:nvPr/>
        </p:nvSpPr>
        <p:spPr bwMode="auto">
          <a:xfrm>
            <a:off x="1822450" y="4541838"/>
            <a:ext cx="5788025" cy="0"/>
          </a:xfrm>
          <a:prstGeom prst="line">
            <a:avLst/>
          </a:prstGeom>
          <a:noFill/>
          <a:ln w="12700">
            <a:solidFill>
              <a:schemeClr val="tx1"/>
            </a:solidFill>
            <a:round/>
            <a:headEnd/>
            <a:tailEnd/>
          </a:ln>
        </p:spPr>
        <p:txBody>
          <a:bodyPr wrap="none" anchor="ctr"/>
          <a:lstStyle/>
          <a:p>
            <a:endParaRPr lang="en-US"/>
          </a:p>
        </p:txBody>
      </p:sp>
      <p:sp>
        <p:nvSpPr>
          <p:cNvPr id="53278" name="Line 28"/>
          <p:cNvSpPr>
            <a:spLocks noChangeShapeType="1"/>
          </p:cNvSpPr>
          <p:nvPr/>
        </p:nvSpPr>
        <p:spPr bwMode="auto">
          <a:xfrm>
            <a:off x="1816100" y="4548188"/>
            <a:ext cx="0" cy="38100"/>
          </a:xfrm>
          <a:prstGeom prst="line">
            <a:avLst/>
          </a:prstGeom>
          <a:noFill/>
          <a:ln w="12700">
            <a:solidFill>
              <a:schemeClr val="tx1"/>
            </a:solidFill>
            <a:round/>
            <a:headEnd/>
            <a:tailEnd/>
          </a:ln>
        </p:spPr>
        <p:txBody>
          <a:bodyPr wrap="none" anchor="ctr"/>
          <a:lstStyle/>
          <a:p>
            <a:endParaRPr lang="en-US"/>
          </a:p>
        </p:txBody>
      </p:sp>
      <p:sp>
        <p:nvSpPr>
          <p:cNvPr id="53279" name="Line 29"/>
          <p:cNvSpPr>
            <a:spLocks noChangeShapeType="1"/>
          </p:cNvSpPr>
          <p:nvPr/>
        </p:nvSpPr>
        <p:spPr bwMode="auto">
          <a:xfrm>
            <a:off x="2784475" y="4548188"/>
            <a:ext cx="0" cy="38100"/>
          </a:xfrm>
          <a:prstGeom prst="line">
            <a:avLst/>
          </a:prstGeom>
          <a:noFill/>
          <a:ln w="12700">
            <a:solidFill>
              <a:schemeClr val="tx1"/>
            </a:solidFill>
            <a:round/>
            <a:headEnd/>
            <a:tailEnd/>
          </a:ln>
        </p:spPr>
        <p:txBody>
          <a:bodyPr wrap="none" anchor="ctr"/>
          <a:lstStyle/>
          <a:p>
            <a:endParaRPr lang="en-US"/>
          </a:p>
        </p:txBody>
      </p:sp>
      <p:sp>
        <p:nvSpPr>
          <p:cNvPr id="53280" name="Line 30"/>
          <p:cNvSpPr>
            <a:spLocks noChangeShapeType="1"/>
          </p:cNvSpPr>
          <p:nvPr/>
        </p:nvSpPr>
        <p:spPr bwMode="auto">
          <a:xfrm>
            <a:off x="3756025" y="4548188"/>
            <a:ext cx="0" cy="38100"/>
          </a:xfrm>
          <a:prstGeom prst="line">
            <a:avLst/>
          </a:prstGeom>
          <a:noFill/>
          <a:ln w="12700">
            <a:solidFill>
              <a:schemeClr val="tx1"/>
            </a:solidFill>
            <a:round/>
            <a:headEnd/>
            <a:tailEnd/>
          </a:ln>
        </p:spPr>
        <p:txBody>
          <a:bodyPr wrap="none" anchor="ctr"/>
          <a:lstStyle/>
          <a:p>
            <a:endParaRPr lang="en-US"/>
          </a:p>
        </p:txBody>
      </p:sp>
      <p:sp>
        <p:nvSpPr>
          <p:cNvPr id="53281" name="Line 31"/>
          <p:cNvSpPr>
            <a:spLocks noChangeShapeType="1"/>
          </p:cNvSpPr>
          <p:nvPr/>
        </p:nvSpPr>
        <p:spPr bwMode="auto">
          <a:xfrm>
            <a:off x="4718050" y="4548188"/>
            <a:ext cx="0" cy="38100"/>
          </a:xfrm>
          <a:prstGeom prst="line">
            <a:avLst/>
          </a:prstGeom>
          <a:noFill/>
          <a:ln w="12700">
            <a:solidFill>
              <a:schemeClr val="tx1"/>
            </a:solidFill>
            <a:round/>
            <a:headEnd/>
            <a:tailEnd/>
          </a:ln>
        </p:spPr>
        <p:txBody>
          <a:bodyPr wrap="none" anchor="ctr"/>
          <a:lstStyle/>
          <a:p>
            <a:endParaRPr lang="en-US"/>
          </a:p>
        </p:txBody>
      </p:sp>
      <p:sp>
        <p:nvSpPr>
          <p:cNvPr id="53282" name="Line 32"/>
          <p:cNvSpPr>
            <a:spLocks noChangeShapeType="1"/>
          </p:cNvSpPr>
          <p:nvPr/>
        </p:nvSpPr>
        <p:spPr bwMode="auto">
          <a:xfrm>
            <a:off x="5683250" y="4548188"/>
            <a:ext cx="0" cy="38100"/>
          </a:xfrm>
          <a:prstGeom prst="line">
            <a:avLst/>
          </a:prstGeom>
          <a:noFill/>
          <a:ln w="12700">
            <a:solidFill>
              <a:schemeClr val="tx1"/>
            </a:solidFill>
            <a:round/>
            <a:headEnd/>
            <a:tailEnd/>
          </a:ln>
        </p:spPr>
        <p:txBody>
          <a:bodyPr wrap="none" anchor="ctr"/>
          <a:lstStyle/>
          <a:p>
            <a:endParaRPr lang="en-US"/>
          </a:p>
        </p:txBody>
      </p:sp>
      <p:sp>
        <p:nvSpPr>
          <p:cNvPr id="53283" name="Line 33"/>
          <p:cNvSpPr>
            <a:spLocks noChangeShapeType="1"/>
          </p:cNvSpPr>
          <p:nvPr/>
        </p:nvSpPr>
        <p:spPr bwMode="auto">
          <a:xfrm>
            <a:off x="6651625" y="4548188"/>
            <a:ext cx="0" cy="38100"/>
          </a:xfrm>
          <a:prstGeom prst="line">
            <a:avLst/>
          </a:prstGeom>
          <a:noFill/>
          <a:ln w="12700">
            <a:solidFill>
              <a:schemeClr val="tx1"/>
            </a:solidFill>
            <a:round/>
            <a:headEnd/>
            <a:tailEnd/>
          </a:ln>
        </p:spPr>
        <p:txBody>
          <a:bodyPr wrap="none" anchor="ctr"/>
          <a:lstStyle/>
          <a:p>
            <a:endParaRPr lang="en-US"/>
          </a:p>
        </p:txBody>
      </p:sp>
      <p:sp>
        <p:nvSpPr>
          <p:cNvPr id="53284" name="Line 34"/>
          <p:cNvSpPr>
            <a:spLocks noChangeShapeType="1"/>
          </p:cNvSpPr>
          <p:nvPr/>
        </p:nvSpPr>
        <p:spPr bwMode="auto">
          <a:xfrm>
            <a:off x="7616825" y="4548188"/>
            <a:ext cx="0" cy="38100"/>
          </a:xfrm>
          <a:prstGeom prst="line">
            <a:avLst/>
          </a:prstGeom>
          <a:noFill/>
          <a:ln w="12700">
            <a:solidFill>
              <a:schemeClr val="tx1"/>
            </a:solidFill>
            <a:round/>
            <a:headEnd/>
            <a:tailEnd/>
          </a:ln>
        </p:spPr>
        <p:txBody>
          <a:bodyPr wrap="none" anchor="ctr"/>
          <a:lstStyle/>
          <a:p>
            <a:endParaRPr lang="en-US"/>
          </a:p>
        </p:txBody>
      </p:sp>
      <p:grpSp>
        <p:nvGrpSpPr>
          <p:cNvPr id="53285" name="Group 35"/>
          <p:cNvGrpSpPr>
            <a:grpSpLocks/>
          </p:cNvGrpSpPr>
          <p:nvPr/>
        </p:nvGrpSpPr>
        <p:grpSpPr bwMode="auto">
          <a:xfrm>
            <a:off x="3146425" y="3236913"/>
            <a:ext cx="222250" cy="82550"/>
            <a:chOff x="2138" y="2387"/>
            <a:chExt cx="140" cy="52"/>
          </a:xfrm>
        </p:grpSpPr>
        <p:sp>
          <p:nvSpPr>
            <p:cNvPr id="53323" name="Line 36"/>
            <p:cNvSpPr>
              <a:spLocks noChangeShapeType="1"/>
            </p:cNvSpPr>
            <p:nvPr/>
          </p:nvSpPr>
          <p:spPr bwMode="auto">
            <a:xfrm flipV="1">
              <a:off x="2214" y="2387"/>
              <a:ext cx="0" cy="52"/>
            </a:xfrm>
            <a:prstGeom prst="line">
              <a:avLst/>
            </a:prstGeom>
            <a:noFill/>
            <a:ln w="25400">
              <a:solidFill>
                <a:schemeClr val="tx1"/>
              </a:solidFill>
              <a:round/>
              <a:headEnd/>
              <a:tailEnd/>
            </a:ln>
          </p:spPr>
          <p:txBody>
            <a:bodyPr wrap="none" anchor="ctr"/>
            <a:lstStyle/>
            <a:p>
              <a:endParaRPr lang="en-US"/>
            </a:p>
          </p:txBody>
        </p:sp>
        <p:sp>
          <p:nvSpPr>
            <p:cNvPr id="53324" name="Line 37"/>
            <p:cNvSpPr>
              <a:spLocks noChangeShapeType="1"/>
            </p:cNvSpPr>
            <p:nvPr/>
          </p:nvSpPr>
          <p:spPr bwMode="auto">
            <a:xfrm>
              <a:off x="2138" y="2397"/>
              <a:ext cx="140" cy="0"/>
            </a:xfrm>
            <a:prstGeom prst="line">
              <a:avLst/>
            </a:prstGeom>
            <a:noFill/>
            <a:ln w="25400">
              <a:solidFill>
                <a:schemeClr val="tx1"/>
              </a:solidFill>
              <a:round/>
              <a:headEnd/>
              <a:tailEnd/>
            </a:ln>
          </p:spPr>
          <p:txBody>
            <a:bodyPr wrap="none" anchor="ctr"/>
            <a:lstStyle/>
            <a:p>
              <a:endParaRPr lang="en-US"/>
            </a:p>
          </p:txBody>
        </p:sp>
      </p:grpSp>
      <p:grpSp>
        <p:nvGrpSpPr>
          <p:cNvPr id="53286" name="Group 38"/>
          <p:cNvGrpSpPr>
            <a:grpSpLocks/>
          </p:cNvGrpSpPr>
          <p:nvPr/>
        </p:nvGrpSpPr>
        <p:grpSpPr bwMode="auto">
          <a:xfrm>
            <a:off x="2162175" y="1939925"/>
            <a:ext cx="222250" cy="117475"/>
            <a:chOff x="1532" y="1575"/>
            <a:chExt cx="140" cy="74"/>
          </a:xfrm>
        </p:grpSpPr>
        <p:sp>
          <p:nvSpPr>
            <p:cNvPr id="53321" name="Line 39"/>
            <p:cNvSpPr>
              <a:spLocks noChangeShapeType="1"/>
            </p:cNvSpPr>
            <p:nvPr/>
          </p:nvSpPr>
          <p:spPr bwMode="auto">
            <a:xfrm flipV="1">
              <a:off x="1602" y="1575"/>
              <a:ext cx="0" cy="74"/>
            </a:xfrm>
            <a:prstGeom prst="line">
              <a:avLst/>
            </a:prstGeom>
            <a:noFill/>
            <a:ln w="25400">
              <a:solidFill>
                <a:schemeClr val="tx1"/>
              </a:solidFill>
              <a:round/>
              <a:headEnd/>
              <a:tailEnd/>
            </a:ln>
          </p:spPr>
          <p:txBody>
            <a:bodyPr wrap="none" anchor="ctr"/>
            <a:lstStyle/>
            <a:p>
              <a:endParaRPr lang="en-US"/>
            </a:p>
          </p:txBody>
        </p:sp>
        <p:sp>
          <p:nvSpPr>
            <p:cNvPr id="53322" name="Line 40"/>
            <p:cNvSpPr>
              <a:spLocks noChangeShapeType="1"/>
            </p:cNvSpPr>
            <p:nvPr/>
          </p:nvSpPr>
          <p:spPr bwMode="auto">
            <a:xfrm>
              <a:off x="1532" y="1591"/>
              <a:ext cx="140" cy="0"/>
            </a:xfrm>
            <a:prstGeom prst="line">
              <a:avLst/>
            </a:prstGeom>
            <a:noFill/>
            <a:ln w="25400">
              <a:solidFill>
                <a:schemeClr val="tx1"/>
              </a:solidFill>
              <a:round/>
              <a:headEnd/>
              <a:tailEnd/>
            </a:ln>
          </p:spPr>
          <p:txBody>
            <a:bodyPr wrap="none" anchor="ctr"/>
            <a:lstStyle/>
            <a:p>
              <a:endParaRPr lang="en-US"/>
            </a:p>
          </p:txBody>
        </p:sp>
      </p:grpSp>
      <p:grpSp>
        <p:nvGrpSpPr>
          <p:cNvPr id="53287" name="Group 41"/>
          <p:cNvGrpSpPr>
            <a:grpSpLocks/>
          </p:cNvGrpSpPr>
          <p:nvPr/>
        </p:nvGrpSpPr>
        <p:grpSpPr bwMode="auto">
          <a:xfrm>
            <a:off x="6067425" y="2308225"/>
            <a:ext cx="203200" cy="215900"/>
            <a:chOff x="3988" y="1789"/>
            <a:chExt cx="128" cy="136"/>
          </a:xfrm>
        </p:grpSpPr>
        <p:sp>
          <p:nvSpPr>
            <p:cNvPr id="53319" name="Line 42"/>
            <p:cNvSpPr>
              <a:spLocks noChangeShapeType="1"/>
            </p:cNvSpPr>
            <p:nvPr/>
          </p:nvSpPr>
          <p:spPr bwMode="auto">
            <a:xfrm flipV="1">
              <a:off x="4050" y="1789"/>
              <a:ext cx="0" cy="136"/>
            </a:xfrm>
            <a:prstGeom prst="line">
              <a:avLst/>
            </a:prstGeom>
            <a:noFill/>
            <a:ln w="25400">
              <a:solidFill>
                <a:schemeClr val="tx1"/>
              </a:solidFill>
              <a:round/>
              <a:headEnd/>
              <a:tailEnd/>
            </a:ln>
          </p:spPr>
          <p:txBody>
            <a:bodyPr wrap="none" anchor="ctr"/>
            <a:lstStyle/>
            <a:p>
              <a:endParaRPr lang="en-US"/>
            </a:p>
          </p:txBody>
        </p:sp>
        <p:sp>
          <p:nvSpPr>
            <p:cNvPr id="53320" name="Line 43"/>
            <p:cNvSpPr>
              <a:spLocks noChangeShapeType="1"/>
            </p:cNvSpPr>
            <p:nvPr/>
          </p:nvSpPr>
          <p:spPr bwMode="auto">
            <a:xfrm>
              <a:off x="3988" y="1803"/>
              <a:ext cx="128" cy="0"/>
            </a:xfrm>
            <a:prstGeom prst="line">
              <a:avLst/>
            </a:prstGeom>
            <a:noFill/>
            <a:ln w="25400">
              <a:solidFill>
                <a:schemeClr val="tx1"/>
              </a:solidFill>
              <a:round/>
              <a:headEnd/>
              <a:tailEnd/>
            </a:ln>
          </p:spPr>
          <p:txBody>
            <a:bodyPr wrap="none" anchor="ctr"/>
            <a:lstStyle/>
            <a:p>
              <a:endParaRPr lang="en-US"/>
            </a:p>
          </p:txBody>
        </p:sp>
      </p:grpSp>
      <p:grpSp>
        <p:nvGrpSpPr>
          <p:cNvPr id="53288" name="Group 44"/>
          <p:cNvGrpSpPr>
            <a:grpSpLocks/>
          </p:cNvGrpSpPr>
          <p:nvPr/>
        </p:nvGrpSpPr>
        <p:grpSpPr bwMode="auto">
          <a:xfrm>
            <a:off x="5073650" y="3665538"/>
            <a:ext cx="234950" cy="95250"/>
            <a:chOff x="3362" y="2651"/>
            <a:chExt cx="148" cy="60"/>
          </a:xfrm>
        </p:grpSpPr>
        <p:sp>
          <p:nvSpPr>
            <p:cNvPr id="53317" name="Line 45"/>
            <p:cNvSpPr>
              <a:spLocks noChangeShapeType="1"/>
            </p:cNvSpPr>
            <p:nvPr/>
          </p:nvSpPr>
          <p:spPr bwMode="auto">
            <a:xfrm flipV="1">
              <a:off x="3436" y="2651"/>
              <a:ext cx="0" cy="60"/>
            </a:xfrm>
            <a:prstGeom prst="line">
              <a:avLst/>
            </a:prstGeom>
            <a:noFill/>
            <a:ln w="25400">
              <a:solidFill>
                <a:schemeClr val="tx1"/>
              </a:solidFill>
              <a:round/>
              <a:headEnd/>
              <a:tailEnd/>
            </a:ln>
          </p:spPr>
          <p:txBody>
            <a:bodyPr wrap="none" anchor="ctr"/>
            <a:lstStyle/>
            <a:p>
              <a:endParaRPr lang="en-US"/>
            </a:p>
          </p:txBody>
        </p:sp>
        <p:sp>
          <p:nvSpPr>
            <p:cNvPr id="53318" name="Line 46"/>
            <p:cNvSpPr>
              <a:spLocks noChangeShapeType="1"/>
            </p:cNvSpPr>
            <p:nvPr/>
          </p:nvSpPr>
          <p:spPr bwMode="auto">
            <a:xfrm>
              <a:off x="3362" y="2661"/>
              <a:ext cx="148" cy="0"/>
            </a:xfrm>
            <a:prstGeom prst="line">
              <a:avLst/>
            </a:prstGeom>
            <a:noFill/>
            <a:ln w="25400">
              <a:solidFill>
                <a:schemeClr val="tx1"/>
              </a:solidFill>
              <a:round/>
              <a:headEnd/>
              <a:tailEnd/>
            </a:ln>
          </p:spPr>
          <p:txBody>
            <a:bodyPr wrap="none" anchor="ctr"/>
            <a:lstStyle/>
            <a:p>
              <a:endParaRPr lang="en-US"/>
            </a:p>
          </p:txBody>
        </p:sp>
      </p:grpSp>
      <p:grpSp>
        <p:nvGrpSpPr>
          <p:cNvPr id="53289" name="Group 47"/>
          <p:cNvGrpSpPr>
            <a:grpSpLocks/>
          </p:cNvGrpSpPr>
          <p:nvPr/>
        </p:nvGrpSpPr>
        <p:grpSpPr bwMode="auto">
          <a:xfrm>
            <a:off x="4114800" y="1941513"/>
            <a:ext cx="222250" cy="142875"/>
            <a:chOff x="2756" y="1579"/>
            <a:chExt cx="140" cy="90"/>
          </a:xfrm>
        </p:grpSpPr>
        <p:sp>
          <p:nvSpPr>
            <p:cNvPr id="53315" name="Line 48"/>
            <p:cNvSpPr>
              <a:spLocks noChangeShapeType="1"/>
            </p:cNvSpPr>
            <p:nvPr/>
          </p:nvSpPr>
          <p:spPr bwMode="auto">
            <a:xfrm flipV="1">
              <a:off x="2826" y="1579"/>
              <a:ext cx="0" cy="90"/>
            </a:xfrm>
            <a:prstGeom prst="line">
              <a:avLst/>
            </a:prstGeom>
            <a:noFill/>
            <a:ln w="25400">
              <a:solidFill>
                <a:schemeClr val="tx1"/>
              </a:solidFill>
              <a:round/>
              <a:headEnd/>
              <a:tailEnd/>
            </a:ln>
          </p:spPr>
          <p:txBody>
            <a:bodyPr wrap="none" anchor="ctr"/>
            <a:lstStyle/>
            <a:p>
              <a:endParaRPr lang="en-US"/>
            </a:p>
          </p:txBody>
        </p:sp>
        <p:sp>
          <p:nvSpPr>
            <p:cNvPr id="53316" name="Line 49"/>
            <p:cNvSpPr>
              <a:spLocks noChangeShapeType="1"/>
            </p:cNvSpPr>
            <p:nvPr/>
          </p:nvSpPr>
          <p:spPr bwMode="auto">
            <a:xfrm>
              <a:off x="2756" y="1591"/>
              <a:ext cx="140" cy="0"/>
            </a:xfrm>
            <a:prstGeom prst="line">
              <a:avLst/>
            </a:prstGeom>
            <a:noFill/>
            <a:ln w="25400">
              <a:solidFill>
                <a:schemeClr val="tx1"/>
              </a:solidFill>
              <a:round/>
              <a:headEnd/>
              <a:tailEnd/>
            </a:ln>
          </p:spPr>
          <p:txBody>
            <a:bodyPr wrap="none" anchor="ctr"/>
            <a:lstStyle/>
            <a:p>
              <a:endParaRPr lang="en-US"/>
            </a:p>
          </p:txBody>
        </p:sp>
      </p:grpSp>
      <p:sp>
        <p:nvSpPr>
          <p:cNvPr id="53290" name="Line 50"/>
          <p:cNvSpPr>
            <a:spLocks noChangeShapeType="1"/>
          </p:cNvSpPr>
          <p:nvPr/>
        </p:nvSpPr>
        <p:spPr bwMode="auto">
          <a:xfrm flipV="1">
            <a:off x="7126288" y="1401763"/>
            <a:ext cx="0" cy="171450"/>
          </a:xfrm>
          <a:prstGeom prst="line">
            <a:avLst/>
          </a:prstGeom>
          <a:noFill/>
          <a:ln w="25400">
            <a:solidFill>
              <a:schemeClr val="tx1"/>
            </a:solidFill>
            <a:round/>
            <a:headEnd/>
            <a:tailEnd/>
          </a:ln>
        </p:spPr>
        <p:txBody>
          <a:bodyPr wrap="none" anchor="ctr"/>
          <a:lstStyle/>
          <a:p>
            <a:endParaRPr lang="en-US"/>
          </a:p>
        </p:txBody>
      </p:sp>
      <p:sp>
        <p:nvSpPr>
          <p:cNvPr id="53291" name="Line 51"/>
          <p:cNvSpPr>
            <a:spLocks noChangeShapeType="1"/>
          </p:cNvSpPr>
          <p:nvPr/>
        </p:nvSpPr>
        <p:spPr bwMode="auto">
          <a:xfrm>
            <a:off x="7008813" y="1427163"/>
            <a:ext cx="228600" cy="0"/>
          </a:xfrm>
          <a:prstGeom prst="line">
            <a:avLst/>
          </a:prstGeom>
          <a:noFill/>
          <a:ln w="25400">
            <a:solidFill>
              <a:schemeClr val="tx1"/>
            </a:solidFill>
            <a:round/>
            <a:headEnd/>
            <a:tailEnd/>
          </a:ln>
        </p:spPr>
        <p:txBody>
          <a:bodyPr wrap="none" anchor="ctr"/>
          <a:lstStyle/>
          <a:p>
            <a:endParaRPr lang="en-US"/>
          </a:p>
        </p:txBody>
      </p:sp>
      <p:grpSp>
        <p:nvGrpSpPr>
          <p:cNvPr id="53292" name="Group 52"/>
          <p:cNvGrpSpPr>
            <a:grpSpLocks/>
          </p:cNvGrpSpPr>
          <p:nvPr/>
        </p:nvGrpSpPr>
        <p:grpSpPr bwMode="auto">
          <a:xfrm>
            <a:off x="1114425" y="1144588"/>
            <a:ext cx="692150" cy="3643312"/>
            <a:chOff x="784" y="1105"/>
            <a:chExt cx="436" cy="2295"/>
          </a:xfrm>
        </p:grpSpPr>
        <p:sp>
          <p:nvSpPr>
            <p:cNvPr id="53311" name="Rectangle 53"/>
            <p:cNvSpPr>
              <a:spLocks noChangeArrowheads="1"/>
            </p:cNvSpPr>
            <p:nvPr/>
          </p:nvSpPr>
          <p:spPr bwMode="auto">
            <a:xfrm>
              <a:off x="868" y="3055"/>
              <a:ext cx="265" cy="345"/>
            </a:xfrm>
            <a:prstGeom prst="rect">
              <a:avLst/>
            </a:prstGeom>
            <a:noFill/>
            <a:ln w="25400">
              <a:noFill/>
              <a:miter lim="800000"/>
              <a:headEnd/>
              <a:tailEnd/>
            </a:ln>
          </p:spPr>
          <p:txBody>
            <a:bodyPr wrap="none" lIns="111125" tIns="60325" rIns="111125" bIns="60325">
              <a:spAutoFit/>
            </a:bodyPr>
            <a:lstStyle/>
            <a:p>
              <a:pPr defTabSz="1460500" eaLnBrk="0" hangingPunct="0"/>
              <a:r>
                <a:rPr lang="en-US" sz="2800" b="1">
                  <a:solidFill>
                    <a:schemeClr val="tx2"/>
                  </a:solidFill>
                </a:rPr>
                <a:t>0</a:t>
              </a:r>
            </a:p>
          </p:txBody>
        </p:sp>
        <p:sp>
          <p:nvSpPr>
            <p:cNvPr id="53312" name="Rectangle 54"/>
            <p:cNvSpPr>
              <a:spLocks noChangeArrowheads="1"/>
            </p:cNvSpPr>
            <p:nvPr/>
          </p:nvSpPr>
          <p:spPr bwMode="auto">
            <a:xfrm>
              <a:off x="868" y="2399"/>
              <a:ext cx="265" cy="345"/>
            </a:xfrm>
            <a:prstGeom prst="rect">
              <a:avLst/>
            </a:prstGeom>
            <a:noFill/>
            <a:ln w="25400">
              <a:noFill/>
              <a:miter lim="800000"/>
              <a:headEnd/>
              <a:tailEnd/>
            </a:ln>
          </p:spPr>
          <p:txBody>
            <a:bodyPr wrap="none" lIns="111125" tIns="60325" rIns="111125" bIns="60325">
              <a:spAutoFit/>
            </a:bodyPr>
            <a:lstStyle/>
            <a:p>
              <a:pPr defTabSz="1460500" eaLnBrk="0" hangingPunct="0"/>
              <a:r>
                <a:rPr lang="en-US" sz="2800" b="1">
                  <a:solidFill>
                    <a:schemeClr val="tx2"/>
                  </a:solidFill>
                </a:rPr>
                <a:t>4</a:t>
              </a:r>
            </a:p>
          </p:txBody>
        </p:sp>
        <p:sp>
          <p:nvSpPr>
            <p:cNvPr id="53313" name="Rectangle 55"/>
            <p:cNvSpPr>
              <a:spLocks noChangeArrowheads="1"/>
            </p:cNvSpPr>
            <p:nvPr/>
          </p:nvSpPr>
          <p:spPr bwMode="auto">
            <a:xfrm>
              <a:off x="868" y="1757"/>
              <a:ext cx="265" cy="345"/>
            </a:xfrm>
            <a:prstGeom prst="rect">
              <a:avLst/>
            </a:prstGeom>
            <a:noFill/>
            <a:ln w="25400">
              <a:noFill/>
              <a:miter lim="800000"/>
              <a:headEnd/>
              <a:tailEnd/>
            </a:ln>
          </p:spPr>
          <p:txBody>
            <a:bodyPr wrap="none" lIns="111125" tIns="60325" rIns="111125" bIns="60325">
              <a:spAutoFit/>
            </a:bodyPr>
            <a:lstStyle/>
            <a:p>
              <a:pPr defTabSz="1460500" eaLnBrk="0" hangingPunct="0"/>
              <a:r>
                <a:rPr lang="en-US" sz="2800" b="1">
                  <a:solidFill>
                    <a:schemeClr val="tx2"/>
                  </a:solidFill>
                </a:rPr>
                <a:t>8</a:t>
              </a:r>
            </a:p>
          </p:txBody>
        </p:sp>
        <p:sp>
          <p:nvSpPr>
            <p:cNvPr id="53314" name="Rectangle 56"/>
            <p:cNvSpPr>
              <a:spLocks noChangeArrowheads="1"/>
            </p:cNvSpPr>
            <p:nvPr/>
          </p:nvSpPr>
          <p:spPr bwMode="auto">
            <a:xfrm>
              <a:off x="784" y="1105"/>
              <a:ext cx="436" cy="345"/>
            </a:xfrm>
            <a:prstGeom prst="rect">
              <a:avLst/>
            </a:prstGeom>
            <a:noFill/>
            <a:ln w="25400">
              <a:noFill/>
              <a:miter lim="800000"/>
              <a:headEnd/>
              <a:tailEnd/>
            </a:ln>
          </p:spPr>
          <p:txBody>
            <a:bodyPr lIns="111125" tIns="60325" rIns="111125" bIns="60325">
              <a:spAutoFit/>
            </a:bodyPr>
            <a:lstStyle/>
            <a:p>
              <a:pPr defTabSz="1460500" eaLnBrk="0" hangingPunct="0"/>
              <a:r>
                <a:rPr lang="en-US" sz="2800" b="1">
                  <a:solidFill>
                    <a:schemeClr val="tx2"/>
                  </a:solidFill>
                </a:rPr>
                <a:t>12</a:t>
              </a:r>
            </a:p>
          </p:txBody>
        </p:sp>
      </p:grpSp>
      <p:sp>
        <p:nvSpPr>
          <p:cNvPr id="53293" name="Rectangle 57"/>
          <p:cNvSpPr>
            <a:spLocks noChangeArrowheads="1"/>
          </p:cNvSpPr>
          <p:nvPr/>
        </p:nvSpPr>
        <p:spPr bwMode="auto">
          <a:xfrm>
            <a:off x="2876550" y="4564063"/>
            <a:ext cx="857250" cy="669925"/>
          </a:xfrm>
          <a:prstGeom prst="rect">
            <a:avLst/>
          </a:prstGeom>
          <a:noFill/>
          <a:ln w="25400">
            <a:noFill/>
            <a:miter lim="800000"/>
            <a:headEnd/>
            <a:tailEnd/>
          </a:ln>
        </p:spPr>
        <p:txBody>
          <a:bodyPr wrap="none" lIns="111125" tIns="60325" rIns="111125" bIns="60325">
            <a:spAutoFit/>
          </a:bodyPr>
          <a:lstStyle/>
          <a:p>
            <a:pPr algn="ctr" defTabSz="1460500" eaLnBrk="0" hangingPunct="0"/>
            <a:r>
              <a:rPr lang="en-US" b="1"/>
              <a:t>HBSS</a:t>
            </a:r>
          </a:p>
          <a:p>
            <a:pPr algn="ctr" defTabSz="1460500" eaLnBrk="0" hangingPunct="0"/>
            <a:r>
              <a:rPr lang="en-US" b="1"/>
              <a:t>TNF</a:t>
            </a:r>
            <a:r>
              <a:rPr lang="en-US" b="1">
                <a:latin typeface="Symbol" pitchFamily="18" charset="2"/>
              </a:rPr>
              <a:t></a:t>
            </a:r>
          </a:p>
        </p:txBody>
      </p:sp>
      <p:sp>
        <p:nvSpPr>
          <p:cNvPr id="53294" name="Rectangle 58"/>
          <p:cNvSpPr>
            <a:spLocks noChangeArrowheads="1"/>
          </p:cNvSpPr>
          <p:nvPr/>
        </p:nvSpPr>
        <p:spPr bwMode="auto">
          <a:xfrm>
            <a:off x="1936750" y="4564063"/>
            <a:ext cx="857250" cy="395287"/>
          </a:xfrm>
          <a:prstGeom prst="rect">
            <a:avLst/>
          </a:prstGeom>
          <a:noFill/>
          <a:ln w="25400">
            <a:noFill/>
            <a:miter lim="800000"/>
            <a:headEnd/>
            <a:tailEnd/>
          </a:ln>
        </p:spPr>
        <p:txBody>
          <a:bodyPr wrap="none" lIns="111125" tIns="60325" rIns="111125" bIns="60325">
            <a:spAutoFit/>
          </a:bodyPr>
          <a:lstStyle/>
          <a:p>
            <a:pPr defTabSz="1460500" eaLnBrk="0" hangingPunct="0"/>
            <a:r>
              <a:rPr lang="en-US" b="1"/>
              <a:t>HBSS</a:t>
            </a:r>
          </a:p>
        </p:txBody>
      </p:sp>
      <p:sp>
        <p:nvSpPr>
          <p:cNvPr id="53295" name="Rectangle 59"/>
          <p:cNvSpPr>
            <a:spLocks noChangeArrowheads="1"/>
          </p:cNvSpPr>
          <p:nvPr/>
        </p:nvSpPr>
        <p:spPr bwMode="auto">
          <a:xfrm>
            <a:off x="3854450" y="4564063"/>
            <a:ext cx="793750" cy="395287"/>
          </a:xfrm>
          <a:prstGeom prst="rect">
            <a:avLst/>
          </a:prstGeom>
          <a:noFill/>
          <a:ln w="25400">
            <a:noFill/>
            <a:miter lim="800000"/>
            <a:headEnd/>
            <a:tailEnd/>
          </a:ln>
        </p:spPr>
        <p:txBody>
          <a:bodyPr wrap="none" lIns="111125" tIns="60325" rIns="111125" bIns="60325">
            <a:spAutoFit/>
          </a:bodyPr>
          <a:lstStyle/>
          <a:p>
            <a:pPr defTabSz="1460500" eaLnBrk="0" hangingPunct="0"/>
            <a:r>
              <a:rPr lang="en-US" b="1"/>
              <a:t>L-arg</a:t>
            </a:r>
          </a:p>
        </p:txBody>
      </p:sp>
      <p:sp>
        <p:nvSpPr>
          <p:cNvPr id="53296" name="Rectangle 60"/>
          <p:cNvSpPr>
            <a:spLocks noChangeArrowheads="1"/>
          </p:cNvSpPr>
          <p:nvPr/>
        </p:nvSpPr>
        <p:spPr bwMode="auto">
          <a:xfrm>
            <a:off x="4795838" y="4564063"/>
            <a:ext cx="811212" cy="669925"/>
          </a:xfrm>
          <a:prstGeom prst="rect">
            <a:avLst/>
          </a:prstGeom>
          <a:noFill/>
          <a:ln w="25400">
            <a:noFill/>
            <a:miter lim="800000"/>
            <a:headEnd/>
            <a:tailEnd/>
          </a:ln>
        </p:spPr>
        <p:txBody>
          <a:bodyPr wrap="none" lIns="111125" tIns="60325" rIns="111125" bIns="60325">
            <a:spAutoFit/>
          </a:bodyPr>
          <a:lstStyle/>
          <a:p>
            <a:pPr algn="ctr" defTabSz="1460500" eaLnBrk="0" hangingPunct="0"/>
            <a:r>
              <a:rPr lang="en-US" b="1"/>
              <a:t>L-arg</a:t>
            </a:r>
          </a:p>
          <a:p>
            <a:pPr algn="ctr" defTabSz="1460500" eaLnBrk="0" hangingPunct="0"/>
            <a:r>
              <a:rPr lang="en-US" b="1"/>
              <a:t>TNF</a:t>
            </a:r>
            <a:r>
              <a:rPr lang="en-US" b="1">
                <a:latin typeface="Symbol" pitchFamily="18" charset="2"/>
              </a:rPr>
              <a:t></a:t>
            </a:r>
          </a:p>
        </p:txBody>
      </p:sp>
      <p:sp>
        <p:nvSpPr>
          <p:cNvPr id="53297" name="Rectangle 61"/>
          <p:cNvSpPr>
            <a:spLocks noChangeArrowheads="1"/>
          </p:cNvSpPr>
          <p:nvPr/>
        </p:nvSpPr>
        <p:spPr bwMode="auto">
          <a:xfrm>
            <a:off x="5683250" y="4564063"/>
            <a:ext cx="1149350" cy="395287"/>
          </a:xfrm>
          <a:prstGeom prst="rect">
            <a:avLst/>
          </a:prstGeom>
          <a:noFill/>
          <a:ln w="25400">
            <a:noFill/>
            <a:miter lim="800000"/>
            <a:headEnd/>
            <a:tailEnd/>
          </a:ln>
        </p:spPr>
        <p:txBody>
          <a:bodyPr wrap="none" lIns="111125" tIns="60325" rIns="111125" bIns="60325">
            <a:spAutoFit/>
          </a:bodyPr>
          <a:lstStyle/>
          <a:p>
            <a:pPr defTabSz="1460500" eaLnBrk="0" hangingPunct="0"/>
            <a:r>
              <a:rPr lang="en-US" b="1"/>
              <a:t>L-NMMA</a:t>
            </a:r>
          </a:p>
        </p:txBody>
      </p:sp>
      <p:sp>
        <p:nvSpPr>
          <p:cNvPr id="53298" name="Rectangle 62"/>
          <p:cNvSpPr>
            <a:spLocks noChangeArrowheads="1"/>
          </p:cNvSpPr>
          <p:nvPr/>
        </p:nvSpPr>
        <p:spPr bwMode="auto">
          <a:xfrm>
            <a:off x="6759575" y="4564063"/>
            <a:ext cx="1149350" cy="669925"/>
          </a:xfrm>
          <a:prstGeom prst="rect">
            <a:avLst/>
          </a:prstGeom>
          <a:noFill/>
          <a:ln w="25400">
            <a:noFill/>
            <a:miter lim="800000"/>
            <a:headEnd/>
            <a:tailEnd/>
          </a:ln>
        </p:spPr>
        <p:txBody>
          <a:bodyPr wrap="none" lIns="111125" tIns="60325" rIns="111125" bIns="60325">
            <a:spAutoFit/>
          </a:bodyPr>
          <a:lstStyle/>
          <a:p>
            <a:pPr algn="ctr" defTabSz="1460500" eaLnBrk="0" hangingPunct="0"/>
            <a:r>
              <a:rPr lang="en-US" b="1"/>
              <a:t>L-NMMA</a:t>
            </a:r>
          </a:p>
          <a:p>
            <a:pPr algn="ctr" defTabSz="1460500" eaLnBrk="0" hangingPunct="0"/>
            <a:r>
              <a:rPr lang="en-US" b="1"/>
              <a:t>TNF</a:t>
            </a:r>
            <a:r>
              <a:rPr lang="en-US" b="1">
                <a:latin typeface="Symbol" pitchFamily="18" charset="2"/>
              </a:rPr>
              <a:t></a:t>
            </a:r>
          </a:p>
        </p:txBody>
      </p:sp>
      <p:sp>
        <p:nvSpPr>
          <p:cNvPr id="53299" name="Rectangle 63"/>
          <p:cNvSpPr>
            <a:spLocks noChangeArrowheads="1"/>
          </p:cNvSpPr>
          <p:nvPr/>
        </p:nvSpPr>
        <p:spPr bwMode="auto">
          <a:xfrm>
            <a:off x="3924300" y="2019300"/>
            <a:ext cx="392113" cy="485775"/>
          </a:xfrm>
          <a:prstGeom prst="rect">
            <a:avLst/>
          </a:prstGeom>
          <a:noFill/>
          <a:ln w="25400">
            <a:noFill/>
            <a:miter lim="800000"/>
            <a:headEnd/>
            <a:tailEnd/>
          </a:ln>
        </p:spPr>
        <p:txBody>
          <a:bodyPr wrap="none" lIns="111125" tIns="60325" rIns="111125" bIns="60325">
            <a:spAutoFit/>
          </a:bodyPr>
          <a:lstStyle/>
          <a:p>
            <a:pPr defTabSz="1460500" eaLnBrk="0" hangingPunct="0"/>
            <a:r>
              <a:rPr lang="en-US" sz="2400" b="1"/>
              <a:t>a</a:t>
            </a:r>
          </a:p>
        </p:txBody>
      </p:sp>
      <p:sp>
        <p:nvSpPr>
          <p:cNvPr id="90176" name="Rectangle 64"/>
          <p:cNvSpPr>
            <a:spLocks noChangeArrowheads="1"/>
          </p:cNvSpPr>
          <p:nvPr/>
        </p:nvSpPr>
        <p:spPr bwMode="auto">
          <a:xfrm>
            <a:off x="5848350" y="2444750"/>
            <a:ext cx="392113" cy="485775"/>
          </a:xfrm>
          <a:prstGeom prst="rect">
            <a:avLst/>
          </a:prstGeom>
          <a:noFill/>
          <a:ln w="25400">
            <a:noFill/>
            <a:miter lim="800000"/>
            <a:headEnd/>
            <a:tailEnd/>
          </a:ln>
          <a:effectLst/>
        </p:spPr>
        <p:txBody>
          <a:bodyPr wrap="none" lIns="111125" tIns="60325" rIns="111125" bIns="60325">
            <a:spAutoFit/>
          </a:bodyPr>
          <a:lstStyle/>
          <a:p>
            <a:pPr defTabSz="1460500" eaLnBrk="0" hangingPunct="0">
              <a:defRPr/>
            </a:pPr>
            <a:r>
              <a:rPr lang="en-US" sz="2400" b="1">
                <a:solidFill>
                  <a:schemeClr val="bg1"/>
                </a:solidFill>
                <a:effectLst>
                  <a:outerShdw blurRad="38100" dist="38100" dir="2700000" algn="tl">
                    <a:srgbClr val="C0C0C0"/>
                  </a:outerShdw>
                </a:effectLst>
              </a:rPr>
              <a:t>a</a:t>
            </a:r>
          </a:p>
        </p:txBody>
      </p:sp>
      <p:sp>
        <p:nvSpPr>
          <p:cNvPr id="53301" name="Rectangle 65"/>
          <p:cNvSpPr>
            <a:spLocks noChangeArrowheads="1"/>
          </p:cNvSpPr>
          <p:nvPr/>
        </p:nvSpPr>
        <p:spPr bwMode="auto">
          <a:xfrm>
            <a:off x="1962150" y="1990725"/>
            <a:ext cx="392113" cy="485775"/>
          </a:xfrm>
          <a:prstGeom prst="rect">
            <a:avLst/>
          </a:prstGeom>
          <a:noFill/>
          <a:ln w="25400">
            <a:noFill/>
            <a:miter lim="800000"/>
            <a:headEnd/>
            <a:tailEnd/>
          </a:ln>
        </p:spPr>
        <p:txBody>
          <a:bodyPr wrap="none" lIns="111125" tIns="60325" rIns="111125" bIns="60325">
            <a:spAutoFit/>
          </a:bodyPr>
          <a:lstStyle/>
          <a:p>
            <a:pPr defTabSz="1460500" eaLnBrk="0" hangingPunct="0"/>
            <a:r>
              <a:rPr lang="en-US" sz="2400" b="1"/>
              <a:t>a</a:t>
            </a:r>
          </a:p>
        </p:txBody>
      </p:sp>
      <p:sp>
        <p:nvSpPr>
          <p:cNvPr id="53302" name="Rectangle 66"/>
          <p:cNvSpPr>
            <a:spLocks noChangeArrowheads="1"/>
          </p:cNvSpPr>
          <p:nvPr/>
        </p:nvSpPr>
        <p:spPr bwMode="auto">
          <a:xfrm>
            <a:off x="2927350" y="3270250"/>
            <a:ext cx="407988" cy="485775"/>
          </a:xfrm>
          <a:prstGeom prst="rect">
            <a:avLst/>
          </a:prstGeom>
          <a:noFill/>
          <a:ln w="25400">
            <a:noFill/>
            <a:miter lim="800000"/>
            <a:headEnd/>
            <a:tailEnd/>
          </a:ln>
        </p:spPr>
        <p:txBody>
          <a:bodyPr wrap="none" lIns="111125" tIns="60325" rIns="111125" bIns="60325">
            <a:spAutoFit/>
          </a:bodyPr>
          <a:lstStyle/>
          <a:p>
            <a:pPr defTabSz="1460500" eaLnBrk="0" hangingPunct="0"/>
            <a:r>
              <a:rPr lang="en-US" sz="2400" b="1"/>
              <a:t>b</a:t>
            </a:r>
          </a:p>
        </p:txBody>
      </p:sp>
      <p:sp>
        <p:nvSpPr>
          <p:cNvPr id="53303" name="Rectangle 67"/>
          <p:cNvSpPr>
            <a:spLocks noChangeArrowheads="1"/>
          </p:cNvSpPr>
          <p:nvPr/>
        </p:nvSpPr>
        <p:spPr bwMode="auto">
          <a:xfrm>
            <a:off x="4854575" y="3711575"/>
            <a:ext cx="392113" cy="485775"/>
          </a:xfrm>
          <a:prstGeom prst="rect">
            <a:avLst/>
          </a:prstGeom>
          <a:noFill/>
          <a:ln w="25400">
            <a:noFill/>
            <a:miter lim="800000"/>
            <a:headEnd/>
            <a:tailEnd/>
          </a:ln>
        </p:spPr>
        <p:txBody>
          <a:bodyPr wrap="none" lIns="111125" tIns="60325" rIns="111125" bIns="60325">
            <a:spAutoFit/>
          </a:bodyPr>
          <a:lstStyle/>
          <a:p>
            <a:pPr defTabSz="1460500" eaLnBrk="0" hangingPunct="0"/>
            <a:r>
              <a:rPr lang="en-US" sz="2400" b="1"/>
              <a:t>c</a:t>
            </a:r>
          </a:p>
        </p:txBody>
      </p:sp>
      <p:sp>
        <p:nvSpPr>
          <p:cNvPr id="53304" name="Rectangle 68"/>
          <p:cNvSpPr>
            <a:spLocks noChangeArrowheads="1"/>
          </p:cNvSpPr>
          <p:nvPr/>
        </p:nvSpPr>
        <p:spPr bwMode="auto">
          <a:xfrm>
            <a:off x="6788150" y="1530350"/>
            <a:ext cx="407988" cy="485775"/>
          </a:xfrm>
          <a:prstGeom prst="rect">
            <a:avLst/>
          </a:prstGeom>
          <a:noFill/>
          <a:ln w="25400">
            <a:noFill/>
            <a:miter lim="800000"/>
            <a:headEnd/>
            <a:tailEnd/>
          </a:ln>
        </p:spPr>
        <p:txBody>
          <a:bodyPr wrap="none" lIns="111125" tIns="60325" rIns="111125" bIns="60325">
            <a:spAutoFit/>
          </a:bodyPr>
          <a:lstStyle/>
          <a:p>
            <a:pPr defTabSz="1460500" eaLnBrk="0" hangingPunct="0"/>
            <a:r>
              <a:rPr lang="en-US" sz="2400" b="1">
                <a:solidFill>
                  <a:srgbClr val="000000"/>
                </a:solidFill>
              </a:rPr>
              <a:t>d</a:t>
            </a:r>
          </a:p>
        </p:txBody>
      </p:sp>
      <p:sp>
        <p:nvSpPr>
          <p:cNvPr id="53305" name="Rectangle 69"/>
          <p:cNvSpPr>
            <a:spLocks noChangeArrowheads="1"/>
          </p:cNvSpPr>
          <p:nvPr/>
        </p:nvSpPr>
        <p:spPr bwMode="auto">
          <a:xfrm>
            <a:off x="6791325" y="1536700"/>
            <a:ext cx="407988" cy="485775"/>
          </a:xfrm>
          <a:prstGeom prst="rect">
            <a:avLst/>
          </a:prstGeom>
          <a:noFill/>
          <a:ln w="25400">
            <a:noFill/>
            <a:miter lim="800000"/>
            <a:headEnd/>
            <a:tailEnd/>
          </a:ln>
        </p:spPr>
        <p:txBody>
          <a:bodyPr wrap="none" lIns="111125" tIns="60325" rIns="111125" bIns="60325">
            <a:spAutoFit/>
          </a:bodyPr>
          <a:lstStyle/>
          <a:p>
            <a:pPr defTabSz="1460500" eaLnBrk="0" hangingPunct="0"/>
            <a:r>
              <a:rPr lang="en-US" sz="2400" b="1"/>
              <a:t>d</a:t>
            </a:r>
          </a:p>
        </p:txBody>
      </p:sp>
      <p:sp>
        <p:nvSpPr>
          <p:cNvPr id="53306" name="Rectangle 70"/>
          <p:cNvSpPr>
            <a:spLocks noChangeArrowheads="1"/>
          </p:cNvSpPr>
          <p:nvPr/>
        </p:nvSpPr>
        <p:spPr bwMode="auto">
          <a:xfrm>
            <a:off x="685800" y="228600"/>
            <a:ext cx="8077200" cy="955675"/>
          </a:xfrm>
          <a:prstGeom prst="rect">
            <a:avLst/>
          </a:prstGeom>
          <a:noFill/>
          <a:ln w="12700">
            <a:noFill/>
            <a:miter lim="800000"/>
            <a:headEnd/>
            <a:tailEnd/>
          </a:ln>
        </p:spPr>
        <p:txBody>
          <a:bodyPr lIns="120650" tIns="63500" rIns="120650" bIns="63500">
            <a:spAutoFit/>
          </a:bodyPr>
          <a:lstStyle/>
          <a:p>
            <a:pPr algn="ctr" defTabSz="1574800" eaLnBrk="0" hangingPunct="0">
              <a:lnSpc>
                <a:spcPct val="80000"/>
              </a:lnSpc>
            </a:pPr>
            <a:r>
              <a:rPr lang="en-US" sz="3400" b="1">
                <a:solidFill>
                  <a:schemeClr val="tx2"/>
                </a:solidFill>
              </a:rPr>
              <a:t>Rat neutrophil oxidative burst</a:t>
            </a:r>
          </a:p>
          <a:p>
            <a:pPr algn="ctr" defTabSz="1574800" eaLnBrk="0" hangingPunct="0">
              <a:lnSpc>
                <a:spcPct val="80000"/>
              </a:lnSpc>
            </a:pPr>
            <a:r>
              <a:rPr lang="en-US" sz="3400" b="1">
                <a:solidFill>
                  <a:schemeClr val="tx2"/>
                </a:solidFill>
              </a:rPr>
              <a:t>with nitric oxide modulators</a:t>
            </a:r>
          </a:p>
        </p:txBody>
      </p:sp>
      <p:sp>
        <p:nvSpPr>
          <p:cNvPr id="53307" name="Text Box 71"/>
          <p:cNvSpPr txBox="1">
            <a:spLocks noChangeArrowheads="1"/>
          </p:cNvSpPr>
          <p:nvPr/>
        </p:nvSpPr>
        <p:spPr bwMode="auto">
          <a:xfrm>
            <a:off x="1165225" y="5257800"/>
            <a:ext cx="6810375"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NO modulators increase superoxide, TNK reduces O</a:t>
            </a:r>
            <a:r>
              <a:rPr lang="en-US" sz="2400" baseline="-25000">
                <a:latin typeface="Times New Roman" pitchFamily="18" charset="0"/>
              </a:rPr>
              <a:t>2</a:t>
            </a:r>
            <a:r>
              <a:rPr lang="en-US" sz="2400" baseline="30000">
                <a:latin typeface="Times New Roman" pitchFamily="18" charset="0"/>
              </a:rPr>
              <a:t>-</a:t>
            </a:r>
            <a:endParaRPr lang="en-US" sz="2400">
              <a:latin typeface="Times New Roman" pitchFamily="18" charset="0"/>
            </a:endParaRPr>
          </a:p>
        </p:txBody>
      </p:sp>
      <p:sp>
        <p:nvSpPr>
          <p:cNvPr id="53308" name="Text Box 72"/>
          <p:cNvSpPr txBox="1">
            <a:spLocks noChangeArrowheads="1"/>
          </p:cNvSpPr>
          <p:nvPr/>
        </p:nvSpPr>
        <p:spPr bwMode="auto">
          <a:xfrm>
            <a:off x="7642225" y="2057400"/>
            <a:ext cx="1111250" cy="1155700"/>
          </a:xfrm>
          <a:prstGeom prst="rect">
            <a:avLst/>
          </a:prstGeom>
          <a:noFill/>
          <a:ln w="9525">
            <a:noFill/>
            <a:miter lim="800000"/>
            <a:headEnd/>
            <a:tailEnd/>
          </a:ln>
        </p:spPr>
        <p:txBody>
          <a:bodyPr wrap="none">
            <a:spAutoFit/>
          </a:bodyPr>
          <a:lstStyle/>
          <a:p>
            <a:r>
              <a:rPr lang="en-US" sz="1400"/>
              <a:t>a,b,c,d</a:t>
            </a:r>
          </a:p>
          <a:p>
            <a:r>
              <a:rPr lang="en-US" sz="1400"/>
              <a:t>represent</a:t>
            </a:r>
          </a:p>
          <a:p>
            <a:r>
              <a:rPr lang="en-US" sz="1400"/>
              <a:t>statistical </a:t>
            </a:r>
          </a:p>
          <a:p>
            <a:r>
              <a:rPr lang="en-US" sz="1400"/>
              <a:t>significance</a:t>
            </a:r>
          </a:p>
          <a:p>
            <a:r>
              <a:rPr lang="en-US" sz="1400"/>
              <a:t>levels</a:t>
            </a:r>
          </a:p>
        </p:txBody>
      </p:sp>
      <p:sp>
        <p:nvSpPr>
          <p:cNvPr id="53309" name="Text Box 73"/>
          <p:cNvSpPr txBox="1">
            <a:spLocks noChangeArrowheads="1"/>
          </p:cNvSpPr>
          <p:nvPr/>
        </p:nvSpPr>
        <p:spPr bwMode="auto">
          <a:xfrm>
            <a:off x="762000" y="5867400"/>
            <a:ext cx="7543800" cy="641350"/>
          </a:xfrm>
          <a:prstGeom prst="rect">
            <a:avLst/>
          </a:prstGeom>
          <a:solidFill>
            <a:srgbClr val="CCFFFF"/>
          </a:solidFill>
          <a:ln w="9525">
            <a:solidFill>
              <a:schemeClr val="tx1">
                <a:lumMod val="50000"/>
                <a:lumOff val="50000"/>
              </a:schemeClr>
            </a:solidFill>
            <a:miter lim="800000"/>
            <a:headEnd/>
            <a:tailEnd/>
          </a:ln>
        </p:spPr>
        <p:txBody>
          <a:bodyPr>
            <a:spAutoFit/>
          </a:bodyPr>
          <a:lstStyle/>
          <a:p>
            <a:r>
              <a:rPr lang="en-US" b="1"/>
              <a:t>So:</a:t>
            </a:r>
            <a:r>
              <a:rPr lang="en-US"/>
              <a:t> Basic data, but color enhanced…careful tho’ not to confuse what you are trying to explain. Do the colors add value to the data? </a:t>
            </a:r>
          </a:p>
        </p:txBody>
      </p:sp>
      <p:sp>
        <p:nvSpPr>
          <p:cNvPr id="53310" name="Text Box 74"/>
          <p:cNvSpPr txBox="1">
            <a:spLocks noChangeArrowheads="1"/>
          </p:cNvSpPr>
          <p:nvPr/>
        </p:nvSpPr>
        <p:spPr bwMode="auto">
          <a:xfrm>
            <a:off x="4422775" y="1524000"/>
            <a:ext cx="2282825" cy="304800"/>
          </a:xfrm>
          <a:prstGeom prst="rect">
            <a:avLst/>
          </a:prstGeom>
          <a:noFill/>
          <a:ln w="9525">
            <a:noFill/>
            <a:miter lim="800000"/>
            <a:headEnd/>
            <a:tailEnd/>
          </a:ln>
        </p:spPr>
        <p:txBody>
          <a:bodyPr wrap="none">
            <a:spAutoFit/>
          </a:bodyPr>
          <a:lstStyle/>
          <a:p>
            <a:r>
              <a:rPr lang="en-US" sz="1400" i="1"/>
              <a:t>Bars represent 1 SD mean</a:t>
            </a:r>
          </a:p>
        </p:txBody>
      </p:sp>
      <p:sp>
        <p:nvSpPr>
          <p:cNvPr id="76" name="Footer Placeholder 75"/>
          <p:cNvSpPr>
            <a:spLocks noGrp="1"/>
          </p:cNvSpPr>
          <p:nvPr>
            <p:ph type="ftr" sz="quarter" idx="11"/>
          </p:nvPr>
        </p:nvSpPr>
        <p:spPr/>
        <p:txBody>
          <a:bodyPr/>
          <a:lstStyle/>
          <a:p>
            <a:pPr>
              <a:defRPr/>
            </a:pPr>
            <a:r>
              <a:rPr lang="en-US" smtClean="0"/>
              <a:t>© J. Paul Robinson, Purdue University</a:t>
            </a:r>
            <a:endParaRPr lang="en-US"/>
          </a:p>
        </p:txBody>
      </p:sp>
      <p:sp>
        <p:nvSpPr>
          <p:cNvPr id="78" name="Date Placeholder 77"/>
          <p:cNvSpPr>
            <a:spLocks noGrp="1"/>
          </p:cNvSpPr>
          <p:nvPr>
            <p:ph type="dt" sz="half" idx="10"/>
          </p:nvPr>
        </p:nvSpPr>
        <p:spPr>
          <a:xfrm>
            <a:off x="8229600" y="6619875"/>
            <a:ext cx="2133600" cy="476250"/>
          </a:xfrm>
        </p:spPr>
        <p:txBody>
          <a:bodyPr/>
          <a:lstStyle/>
          <a:p>
            <a:pPr>
              <a:defRPr/>
            </a:pPr>
            <a:fld id="{2AFA78B7-77C6-41C8-8FCB-AB8D8A4D4E88}" type="datetime12">
              <a:rPr lang="en-US" smtClean="0"/>
              <a:t>12:22 PM</a:t>
            </a:fld>
            <a:endParaRPr lang="en-US" dirty="0"/>
          </a:p>
        </p:txBody>
      </p:sp>
      <p:sp>
        <p:nvSpPr>
          <p:cNvPr id="79" name="Slide Number Placeholder 78"/>
          <p:cNvSpPr>
            <a:spLocks noGrp="1"/>
          </p:cNvSpPr>
          <p:nvPr>
            <p:ph type="sldNum" sz="quarter" idx="12"/>
          </p:nvPr>
        </p:nvSpPr>
        <p:spPr>
          <a:xfrm>
            <a:off x="5943600" y="6629400"/>
            <a:ext cx="2133600" cy="304800"/>
          </a:xfrm>
        </p:spPr>
        <p:txBody>
          <a:bodyPr/>
          <a:lstStyle/>
          <a:p>
            <a:pPr>
              <a:defRPr/>
            </a:pPr>
            <a:fld id="{CDC5AC3B-A0BA-4C11-90F3-8FC4F932DE93}" type="slidenum">
              <a:rPr lang="en-US" smtClean="0"/>
              <a:pPr>
                <a:defRPr/>
              </a:pPr>
              <a:t>37</a:t>
            </a:fld>
            <a:r>
              <a:rPr lang="en-US" dirty="0" smtClean="0"/>
              <a:t> of 46</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6" name="Group 2"/>
          <p:cNvGrpSpPr>
            <a:grpSpLocks/>
          </p:cNvGrpSpPr>
          <p:nvPr/>
        </p:nvGrpSpPr>
        <p:grpSpPr bwMode="auto">
          <a:xfrm>
            <a:off x="457200" y="228600"/>
            <a:ext cx="7397750" cy="5143500"/>
            <a:chOff x="466" y="441"/>
            <a:chExt cx="4660" cy="3240"/>
          </a:xfrm>
        </p:grpSpPr>
        <p:sp>
          <p:nvSpPr>
            <p:cNvPr id="54281" name="Freeform 3"/>
            <p:cNvSpPr>
              <a:spLocks/>
            </p:cNvSpPr>
            <p:nvPr/>
          </p:nvSpPr>
          <p:spPr bwMode="auto">
            <a:xfrm>
              <a:off x="1226" y="3163"/>
              <a:ext cx="3765" cy="77"/>
            </a:xfrm>
            <a:custGeom>
              <a:avLst/>
              <a:gdLst>
                <a:gd name="T0" fmla="*/ 3764 w 3765"/>
                <a:gd name="T1" fmla="*/ 0 h 77"/>
                <a:gd name="T2" fmla="*/ 3651 w 3765"/>
                <a:gd name="T3" fmla="*/ 76 h 77"/>
                <a:gd name="T4" fmla="*/ 0 w 3765"/>
                <a:gd name="T5" fmla="*/ 76 h 77"/>
                <a:gd name="T6" fmla="*/ 113 w 3765"/>
                <a:gd name="T7" fmla="*/ 0 h 77"/>
                <a:gd name="T8" fmla="*/ 3764 w 3765"/>
                <a:gd name="T9" fmla="*/ 0 h 77"/>
                <a:gd name="T10" fmla="*/ 0 60000 65536"/>
                <a:gd name="T11" fmla="*/ 0 60000 65536"/>
                <a:gd name="T12" fmla="*/ 0 60000 65536"/>
                <a:gd name="T13" fmla="*/ 0 60000 65536"/>
                <a:gd name="T14" fmla="*/ 0 60000 65536"/>
                <a:gd name="T15" fmla="*/ 0 w 3765"/>
                <a:gd name="T16" fmla="*/ 0 h 77"/>
                <a:gd name="T17" fmla="*/ 3765 w 3765"/>
                <a:gd name="T18" fmla="*/ 77 h 77"/>
              </a:gdLst>
              <a:ahLst/>
              <a:cxnLst>
                <a:cxn ang="T10">
                  <a:pos x="T0" y="T1"/>
                </a:cxn>
                <a:cxn ang="T11">
                  <a:pos x="T2" y="T3"/>
                </a:cxn>
                <a:cxn ang="T12">
                  <a:pos x="T4" y="T5"/>
                </a:cxn>
                <a:cxn ang="T13">
                  <a:pos x="T6" y="T7"/>
                </a:cxn>
                <a:cxn ang="T14">
                  <a:pos x="T8" y="T9"/>
                </a:cxn>
              </a:cxnLst>
              <a:rect l="T15" t="T16" r="T17" b="T18"/>
              <a:pathLst>
                <a:path w="3765" h="77">
                  <a:moveTo>
                    <a:pt x="3764" y="0"/>
                  </a:moveTo>
                  <a:lnTo>
                    <a:pt x="3651" y="76"/>
                  </a:lnTo>
                  <a:lnTo>
                    <a:pt x="0" y="76"/>
                  </a:lnTo>
                  <a:lnTo>
                    <a:pt x="113" y="0"/>
                  </a:lnTo>
                  <a:lnTo>
                    <a:pt x="3764" y="0"/>
                  </a:lnTo>
                </a:path>
              </a:pathLst>
            </a:custGeom>
            <a:solidFill>
              <a:srgbClr val="808080"/>
            </a:solidFill>
            <a:ln w="12700" cap="rnd" cmpd="sng">
              <a:solidFill>
                <a:schemeClr val="tx1"/>
              </a:solidFill>
              <a:prstDash val="solid"/>
              <a:round/>
              <a:headEnd type="none" w="med" len="med"/>
              <a:tailEnd type="none" w="med" len="med"/>
            </a:ln>
          </p:spPr>
          <p:txBody>
            <a:bodyPr/>
            <a:lstStyle/>
            <a:p>
              <a:endParaRPr lang="en-US"/>
            </a:p>
          </p:txBody>
        </p:sp>
        <p:sp>
          <p:nvSpPr>
            <p:cNvPr id="54282" name="Freeform 4"/>
            <p:cNvSpPr>
              <a:spLocks/>
            </p:cNvSpPr>
            <p:nvPr/>
          </p:nvSpPr>
          <p:spPr bwMode="auto">
            <a:xfrm>
              <a:off x="1226" y="1233"/>
              <a:ext cx="109" cy="2007"/>
            </a:xfrm>
            <a:custGeom>
              <a:avLst/>
              <a:gdLst>
                <a:gd name="T0" fmla="*/ 0 w 109"/>
                <a:gd name="T1" fmla="*/ 2006 h 2007"/>
                <a:gd name="T2" fmla="*/ 0 w 109"/>
                <a:gd name="T3" fmla="*/ 82 h 2007"/>
                <a:gd name="T4" fmla="*/ 108 w 109"/>
                <a:gd name="T5" fmla="*/ 0 h 2007"/>
                <a:gd name="T6" fmla="*/ 108 w 109"/>
                <a:gd name="T7" fmla="*/ 1924 h 2007"/>
                <a:gd name="T8" fmla="*/ 0 w 109"/>
                <a:gd name="T9" fmla="*/ 2006 h 2007"/>
                <a:gd name="T10" fmla="*/ 0 60000 65536"/>
                <a:gd name="T11" fmla="*/ 0 60000 65536"/>
                <a:gd name="T12" fmla="*/ 0 60000 65536"/>
                <a:gd name="T13" fmla="*/ 0 60000 65536"/>
                <a:gd name="T14" fmla="*/ 0 60000 65536"/>
                <a:gd name="T15" fmla="*/ 0 w 109"/>
                <a:gd name="T16" fmla="*/ 0 h 2007"/>
                <a:gd name="T17" fmla="*/ 109 w 109"/>
                <a:gd name="T18" fmla="*/ 2007 h 2007"/>
              </a:gdLst>
              <a:ahLst/>
              <a:cxnLst>
                <a:cxn ang="T10">
                  <a:pos x="T0" y="T1"/>
                </a:cxn>
                <a:cxn ang="T11">
                  <a:pos x="T2" y="T3"/>
                </a:cxn>
                <a:cxn ang="T12">
                  <a:pos x="T4" y="T5"/>
                </a:cxn>
                <a:cxn ang="T13">
                  <a:pos x="T6" y="T7"/>
                </a:cxn>
                <a:cxn ang="T14">
                  <a:pos x="T8" y="T9"/>
                </a:cxn>
              </a:cxnLst>
              <a:rect l="T15" t="T16" r="T17" b="T18"/>
              <a:pathLst>
                <a:path w="109" h="2007">
                  <a:moveTo>
                    <a:pt x="0" y="2006"/>
                  </a:moveTo>
                  <a:lnTo>
                    <a:pt x="0" y="82"/>
                  </a:lnTo>
                  <a:lnTo>
                    <a:pt x="108" y="0"/>
                  </a:lnTo>
                  <a:lnTo>
                    <a:pt x="108" y="1924"/>
                  </a:lnTo>
                  <a:lnTo>
                    <a:pt x="0" y="2006"/>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54283" name="Freeform 5"/>
            <p:cNvSpPr>
              <a:spLocks/>
            </p:cNvSpPr>
            <p:nvPr/>
          </p:nvSpPr>
          <p:spPr bwMode="auto">
            <a:xfrm>
              <a:off x="1338" y="1233"/>
              <a:ext cx="3653" cy="1929"/>
            </a:xfrm>
            <a:custGeom>
              <a:avLst/>
              <a:gdLst>
                <a:gd name="T0" fmla="*/ 0 w 3653"/>
                <a:gd name="T1" fmla="*/ 1928 h 1929"/>
                <a:gd name="T2" fmla="*/ 0 w 3653"/>
                <a:gd name="T3" fmla="*/ 0 h 1929"/>
                <a:gd name="T4" fmla="*/ 3652 w 3653"/>
                <a:gd name="T5" fmla="*/ 0 h 1929"/>
                <a:gd name="T6" fmla="*/ 3652 w 3653"/>
                <a:gd name="T7" fmla="*/ 1928 h 1929"/>
                <a:gd name="T8" fmla="*/ 0 w 3653"/>
                <a:gd name="T9" fmla="*/ 1928 h 1929"/>
                <a:gd name="T10" fmla="*/ 0 60000 65536"/>
                <a:gd name="T11" fmla="*/ 0 60000 65536"/>
                <a:gd name="T12" fmla="*/ 0 60000 65536"/>
                <a:gd name="T13" fmla="*/ 0 60000 65536"/>
                <a:gd name="T14" fmla="*/ 0 60000 65536"/>
                <a:gd name="T15" fmla="*/ 0 w 3653"/>
                <a:gd name="T16" fmla="*/ 0 h 1929"/>
                <a:gd name="T17" fmla="*/ 3653 w 3653"/>
                <a:gd name="T18" fmla="*/ 1929 h 1929"/>
              </a:gdLst>
              <a:ahLst/>
              <a:cxnLst>
                <a:cxn ang="T10">
                  <a:pos x="T0" y="T1"/>
                </a:cxn>
                <a:cxn ang="T11">
                  <a:pos x="T2" y="T3"/>
                </a:cxn>
                <a:cxn ang="T12">
                  <a:pos x="T4" y="T5"/>
                </a:cxn>
                <a:cxn ang="T13">
                  <a:pos x="T6" y="T7"/>
                </a:cxn>
                <a:cxn ang="T14">
                  <a:pos x="T8" y="T9"/>
                </a:cxn>
              </a:cxnLst>
              <a:rect l="T15" t="T16" r="T17" b="T18"/>
              <a:pathLst>
                <a:path w="3653" h="1929">
                  <a:moveTo>
                    <a:pt x="0" y="1928"/>
                  </a:moveTo>
                  <a:lnTo>
                    <a:pt x="0" y="0"/>
                  </a:lnTo>
                  <a:lnTo>
                    <a:pt x="3652" y="0"/>
                  </a:lnTo>
                  <a:lnTo>
                    <a:pt x="3652" y="1928"/>
                  </a:lnTo>
                  <a:lnTo>
                    <a:pt x="0" y="1928"/>
                  </a:lnTo>
                </a:path>
              </a:pathLst>
            </a:custGeom>
            <a:noFill/>
            <a:ln w="12700" cap="rnd" cmpd="sng">
              <a:noFill/>
              <a:prstDash val="solid"/>
              <a:round/>
              <a:headEnd type="none" w="med" len="med"/>
              <a:tailEnd type="none" w="med" len="med"/>
            </a:ln>
          </p:spPr>
          <p:txBody>
            <a:bodyPr/>
            <a:lstStyle/>
            <a:p>
              <a:endParaRPr lang="en-US"/>
            </a:p>
          </p:txBody>
        </p:sp>
        <p:sp>
          <p:nvSpPr>
            <p:cNvPr id="54284" name="Freeform 6"/>
            <p:cNvSpPr>
              <a:spLocks/>
            </p:cNvSpPr>
            <p:nvPr/>
          </p:nvSpPr>
          <p:spPr bwMode="auto">
            <a:xfrm>
              <a:off x="1226" y="3163"/>
              <a:ext cx="3767" cy="83"/>
            </a:xfrm>
            <a:custGeom>
              <a:avLst/>
              <a:gdLst>
                <a:gd name="T0" fmla="*/ 0 w 3767"/>
                <a:gd name="T1" fmla="*/ 82 h 83"/>
                <a:gd name="T2" fmla="*/ 113 w 3767"/>
                <a:gd name="T3" fmla="*/ 0 h 83"/>
                <a:gd name="T4" fmla="*/ 3766 w 3767"/>
                <a:gd name="T5" fmla="*/ 0 h 83"/>
                <a:gd name="T6" fmla="*/ 0 60000 65536"/>
                <a:gd name="T7" fmla="*/ 0 60000 65536"/>
                <a:gd name="T8" fmla="*/ 0 60000 65536"/>
                <a:gd name="T9" fmla="*/ 0 w 3767"/>
                <a:gd name="T10" fmla="*/ 0 h 83"/>
                <a:gd name="T11" fmla="*/ 3767 w 3767"/>
                <a:gd name="T12" fmla="*/ 83 h 83"/>
              </a:gdLst>
              <a:ahLst/>
              <a:cxnLst>
                <a:cxn ang="T6">
                  <a:pos x="T0" y="T1"/>
                </a:cxn>
                <a:cxn ang="T7">
                  <a:pos x="T2" y="T3"/>
                </a:cxn>
                <a:cxn ang="T8">
                  <a:pos x="T4" y="T5"/>
                </a:cxn>
              </a:cxnLst>
              <a:rect l="T9" t="T10" r="T11" b="T12"/>
              <a:pathLst>
                <a:path w="3767" h="83">
                  <a:moveTo>
                    <a:pt x="0" y="82"/>
                  </a:moveTo>
                  <a:lnTo>
                    <a:pt x="113" y="0"/>
                  </a:lnTo>
                  <a:lnTo>
                    <a:pt x="3766" y="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54285" name="Freeform 7"/>
            <p:cNvSpPr>
              <a:spLocks/>
            </p:cNvSpPr>
            <p:nvPr/>
          </p:nvSpPr>
          <p:spPr bwMode="auto">
            <a:xfrm>
              <a:off x="1226" y="2521"/>
              <a:ext cx="3767" cy="81"/>
            </a:xfrm>
            <a:custGeom>
              <a:avLst/>
              <a:gdLst>
                <a:gd name="T0" fmla="*/ 0 w 3767"/>
                <a:gd name="T1" fmla="*/ 80 h 81"/>
                <a:gd name="T2" fmla="*/ 113 w 3767"/>
                <a:gd name="T3" fmla="*/ 0 h 81"/>
                <a:gd name="T4" fmla="*/ 3766 w 3767"/>
                <a:gd name="T5" fmla="*/ 0 h 81"/>
                <a:gd name="T6" fmla="*/ 0 60000 65536"/>
                <a:gd name="T7" fmla="*/ 0 60000 65536"/>
                <a:gd name="T8" fmla="*/ 0 60000 65536"/>
                <a:gd name="T9" fmla="*/ 0 w 3767"/>
                <a:gd name="T10" fmla="*/ 0 h 81"/>
                <a:gd name="T11" fmla="*/ 3767 w 3767"/>
                <a:gd name="T12" fmla="*/ 81 h 81"/>
              </a:gdLst>
              <a:ahLst/>
              <a:cxnLst>
                <a:cxn ang="T6">
                  <a:pos x="T0" y="T1"/>
                </a:cxn>
                <a:cxn ang="T7">
                  <a:pos x="T2" y="T3"/>
                </a:cxn>
                <a:cxn ang="T8">
                  <a:pos x="T4" y="T5"/>
                </a:cxn>
              </a:cxnLst>
              <a:rect l="T9" t="T10" r="T11" b="T12"/>
              <a:pathLst>
                <a:path w="3767" h="81">
                  <a:moveTo>
                    <a:pt x="0" y="80"/>
                  </a:moveTo>
                  <a:lnTo>
                    <a:pt x="113" y="0"/>
                  </a:lnTo>
                  <a:lnTo>
                    <a:pt x="3766" y="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54286" name="Freeform 8"/>
            <p:cNvSpPr>
              <a:spLocks/>
            </p:cNvSpPr>
            <p:nvPr/>
          </p:nvSpPr>
          <p:spPr bwMode="auto">
            <a:xfrm>
              <a:off x="1226" y="1877"/>
              <a:ext cx="3767" cy="83"/>
            </a:xfrm>
            <a:custGeom>
              <a:avLst/>
              <a:gdLst>
                <a:gd name="T0" fmla="*/ 0 w 3767"/>
                <a:gd name="T1" fmla="*/ 82 h 83"/>
                <a:gd name="T2" fmla="*/ 113 w 3767"/>
                <a:gd name="T3" fmla="*/ 0 h 83"/>
                <a:gd name="T4" fmla="*/ 3766 w 3767"/>
                <a:gd name="T5" fmla="*/ 0 h 83"/>
                <a:gd name="T6" fmla="*/ 0 60000 65536"/>
                <a:gd name="T7" fmla="*/ 0 60000 65536"/>
                <a:gd name="T8" fmla="*/ 0 60000 65536"/>
                <a:gd name="T9" fmla="*/ 0 w 3767"/>
                <a:gd name="T10" fmla="*/ 0 h 83"/>
                <a:gd name="T11" fmla="*/ 3767 w 3767"/>
                <a:gd name="T12" fmla="*/ 83 h 83"/>
              </a:gdLst>
              <a:ahLst/>
              <a:cxnLst>
                <a:cxn ang="T6">
                  <a:pos x="T0" y="T1"/>
                </a:cxn>
                <a:cxn ang="T7">
                  <a:pos x="T2" y="T3"/>
                </a:cxn>
                <a:cxn ang="T8">
                  <a:pos x="T4" y="T5"/>
                </a:cxn>
              </a:cxnLst>
              <a:rect l="T9" t="T10" r="T11" b="T12"/>
              <a:pathLst>
                <a:path w="3767" h="83">
                  <a:moveTo>
                    <a:pt x="0" y="82"/>
                  </a:moveTo>
                  <a:lnTo>
                    <a:pt x="113" y="0"/>
                  </a:lnTo>
                  <a:lnTo>
                    <a:pt x="3766" y="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54287" name="Freeform 9"/>
            <p:cNvSpPr>
              <a:spLocks/>
            </p:cNvSpPr>
            <p:nvPr/>
          </p:nvSpPr>
          <p:spPr bwMode="auto">
            <a:xfrm>
              <a:off x="1226" y="1233"/>
              <a:ext cx="3767" cy="83"/>
            </a:xfrm>
            <a:custGeom>
              <a:avLst/>
              <a:gdLst>
                <a:gd name="T0" fmla="*/ 0 w 3767"/>
                <a:gd name="T1" fmla="*/ 82 h 83"/>
                <a:gd name="T2" fmla="*/ 113 w 3767"/>
                <a:gd name="T3" fmla="*/ 0 h 83"/>
                <a:gd name="T4" fmla="*/ 3766 w 3767"/>
                <a:gd name="T5" fmla="*/ 0 h 83"/>
                <a:gd name="T6" fmla="*/ 0 60000 65536"/>
                <a:gd name="T7" fmla="*/ 0 60000 65536"/>
                <a:gd name="T8" fmla="*/ 0 60000 65536"/>
                <a:gd name="T9" fmla="*/ 0 w 3767"/>
                <a:gd name="T10" fmla="*/ 0 h 83"/>
                <a:gd name="T11" fmla="*/ 3767 w 3767"/>
                <a:gd name="T12" fmla="*/ 83 h 83"/>
              </a:gdLst>
              <a:ahLst/>
              <a:cxnLst>
                <a:cxn ang="T6">
                  <a:pos x="T0" y="T1"/>
                </a:cxn>
                <a:cxn ang="T7">
                  <a:pos x="T2" y="T3"/>
                </a:cxn>
                <a:cxn ang="T8">
                  <a:pos x="T4" y="T5"/>
                </a:cxn>
              </a:cxnLst>
              <a:rect l="T9" t="T10" r="T11" b="T12"/>
              <a:pathLst>
                <a:path w="3767" h="83">
                  <a:moveTo>
                    <a:pt x="0" y="82"/>
                  </a:moveTo>
                  <a:lnTo>
                    <a:pt x="113" y="0"/>
                  </a:lnTo>
                  <a:lnTo>
                    <a:pt x="3766" y="0"/>
                  </a:lnTo>
                </a:path>
              </a:pathLst>
            </a:custGeom>
            <a:noFill/>
            <a:ln w="12700" cap="rnd" cmpd="sng">
              <a:solidFill>
                <a:srgbClr val="FFFFFF"/>
              </a:solidFill>
              <a:prstDash val="solid"/>
              <a:round/>
              <a:headEnd type="none" w="med" len="med"/>
              <a:tailEnd type="none" w="med" len="med"/>
            </a:ln>
          </p:spPr>
          <p:txBody>
            <a:bodyPr/>
            <a:lstStyle/>
            <a:p>
              <a:endParaRPr lang="en-US"/>
            </a:p>
          </p:txBody>
        </p:sp>
        <p:sp>
          <p:nvSpPr>
            <p:cNvPr id="54288" name="Freeform 10"/>
            <p:cNvSpPr>
              <a:spLocks/>
            </p:cNvSpPr>
            <p:nvPr/>
          </p:nvSpPr>
          <p:spPr bwMode="auto">
            <a:xfrm>
              <a:off x="1226" y="3163"/>
              <a:ext cx="3767" cy="83"/>
            </a:xfrm>
            <a:custGeom>
              <a:avLst/>
              <a:gdLst>
                <a:gd name="T0" fmla="*/ 3766 w 3767"/>
                <a:gd name="T1" fmla="*/ 0 h 83"/>
                <a:gd name="T2" fmla="*/ 3653 w 3767"/>
                <a:gd name="T3" fmla="*/ 82 h 83"/>
                <a:gd name="T4" fmla="*/ 0 w 3767"/>
                <a:gd name="T5" fmla="*/ 82 h 83"/>
                <a:gd name="T6" fmla="*/ 113 w 3767"/>
                <a:gd name="T7" fmla="*/ 0 h 83"/>
                <a:gd name="T8" fmla="*/ 3766 w 3767"/>
                <a:gd name="T9" fmla="*/ 0 h 83"/>
                <a:gd name="T10" fmla="*/ 0 60000 65536"/>
                <a:gd name="T11" fmla="*/ 0 60000 65536"/>
                <a:gd name="T12" fmla="*/ 0 60000 65536"/>
                <a:gd name="T13" fmla="*/ 0 60000 65536"/>
                <a:gd name="T14" fmla="*/ 0 60000 65536"/>
                <a:gd name="T15" fmla="*/ 0 w 3767"/>
                <a:gd name="T16" fmla="*/ 0 h 83"/>
                <a:gd name="T17" fmla="*/ 3767 w 3767"/>
                <a:gd name="T18" fmla="*/ 83 h 83"/>
              </a:gdLst>
              <a:ahLst/>
              <a:cxnLst>
                <a:cxn ang="T10">
                  <a:pos x="T0" y="T1"/>
                </a:cxn>
                <a:cxn ang="T11">
                  <a:pos x="T2" y="T3"/>
                </a:cxn>
                <a:cxn ang="T12">
                  <a:pos x="T4" y="T5"/>
                </a:cxn>
                <a:cxn ang="T13">
                  <a:pos x="T6" y="T7"/>
                </a:cxn>
                <a:cxn ang="T14">
                  <a:pos x="T8" y="T9"/>
                </a:cxn>
              </a:cxnLst>
              <a:rect l="T15" t="T16" r="T17" b="T18"/>
              <a:pathLst>
                <a:path w="3767" h="83">
                  <a:moveTo>
                    <a:pt x="3766" y="0"/>
                  </a:moveTo>
                  <a:lnTo>
                    <a:pt x="3653" y="82"/>
                  </a:lnTo>
                  <a:lnTo>
                    <a:pt x="0" y="82"/>
                  </a:lnTo>
                  <a:lnTo>
                    <a:pt x="113" y="0"/>
                  </a:lnTo>
                  <a:lnTo>
                    <a:pt x="3766" y="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54289" name="Freeform 11"/>
            <p:cNvSpPr>
              <a:spLocks/>
            </p:cNvSpPr>
            <p:nvPr/>
          </p:nvSpPr>
          <p:spPr bwMode="auto">
            <a:xfrm>
              <a:off x="1226" y="1233"/>
              <a:ext cx="113" cy="2013"/>
            </a:xfrm>
            <a:custGeom>
              <a:avLst/>
              <a:gdLst>
                <a:gd name="T0" fmla="*/ 0 w 113"/>
                <a:gd name="T1" fmla="*/ 2012 h 2013"/>
                <a:gd name="T2" fmla="*/ 0 w 113"/>
                <a:gd name="T3" fmla="*/ 83 h 2013"/>
                <a:gd name="T4" fmla="*/ 112 w 113"/>
                <a:gd name="T5" fmla="*/ 0 h 2013"/>
                <a:gd name="T6" fmla="*/ 112 w 113"/>
                <a:gd name="T7" fmla="*/ 1929 h 2013"/>
                <a:gd name="T8" fmla="*/ 0 w 113"/>
                <a:gd name="T9" fmla="*/ 2012 h 2013"/>
                <a:gd name="T10" fmla="*/ 0 60000 65536"/>
                <a:gd name="T11" fmla="*/ 0 60000 65536"/>
                <a:gd name="T12" fmla="*/ 0 60000 65536"/>
                <a:gd name="T13" fmla="*/ 0 60000 65536"/>
                <a:gd name="T14" fmla="*/ 0 60000 65536"/>
                <a:gd name="T15" fmla="*/ 0 w 113"/>
                <a:gd name="T16" fmla="*/ 0 h 2013"/>
                <a:gd name="T17" fmla="*/ 113 w 113"/>
                <a:gd name="T18" fmla="*/ 2013 h 2013"/>
              </a:gdLst>
              <a:ahLst/>
              <a:cxnLst>
                <a:cxn ang="T10">
                  <a:pos x="T0" y="T1"/>
                </a:cxn>
                <a:cxn ang="T11">
                  <a:pos x="T2" y="T3"/>
                </a:cxn>
                <a:cxn ang="T12">
                  <a:pos x="T4" y="T5"/>
                </a:cxn>
                <a:cxn ang="T13">
                  <a:pos x="T6" y="T7"/>
                </a:cxn>
                <a:cxn ang="T14">
                  <a:pos x="T8" y="T9"/>
                </a:cxn>
              </a:cxnLst>
              <a:rect l="T15" t="T16" r="T17" b="T18"/>
              <a:pathLst>
                <a:path w="113" h="2013">
                  <a:moveTo>
                    <a:pt x="0" y="2012"/>
                  </a:moveTo>
                  <a:lnTo>
                    <a:pt x="0" y="83"/>
                  </a:lnTo>
                  <a:lnTo>
                    <a:pt x="112" y="0"/>
                  </a:lnTo>
                  <a:lnTo>
                    <a:pt x="112" y="1929"/>
                  </a:lnTo>
                  <a:lnTo>
                    <a:pt x="0" y="2012"/>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54290" name="Freeform 12"/>
            <p:cNvSpPr>
              <a:spLocks/>
            </p:cNvSpPr>
            <p:nvPr/>
          </p:nvSpPr>
          <p:spPr bwMode="auto">
            <a:xfrm>
              <a:off x="1338" y="1233"/>
              <a:ext cx="3655" cy="1931"/>
            </a:xfrm>
            <a:custGeom>
              <a:avLst/>
              <a:gdLst>
                <a:gd name="T0" fmla="*/ 0 w 3655"/>
                <a:gd name="T1" fmla="*/ 1930 h 1931"/>
                <a:gd name="T2" fmla="*/ 0 w 3655"/>
                <a:gd name="T3" fmla="*/ 0 h 1931"/>
                <a:gd name="T4" fmla="*/ 3654 w 3655"/>
                <a:gd name="T5" fmla="*/ 0 h 1931"/>
                <a:gd name="T6" fmla="*/ 3654 w 3655"/>
                <a:gd name="T7" fmla="*/ 1930 h 1931"/>
                <a:gd name="T8" fmla="*/ 0 w 3655"/>
                <a:gd name="T9" fmla="*/ 1930 h 1931"/>
                <a:gd name="T10" fmla="*/ 0 60000 65536"/>
                <a:gd name="T11" fmla="*/ 0 60000 65536"/>
                <a:gd name="T12" fmla="*/ 0 60000 65536"/>
                <a:gd name="T13" fmla="*/ 0 60000 65536"/>
                <a:gd name="T14" fmla="*/ 0 60000 65536"/>
                <a:gd name="T15" fmla="*/ 0 w 3655"/>
                <a:gd name="T16" fmla="*/ 0 h 1931"/>
                <a:gd name="T17" fmla="*/ 3655 w 3655"/>
                <a:gd name="T18" fmla="*/ 1931 h 1931"/>
              </a:gdLst>
              <a:ahLst/>
              <a:cxnLst>
                <a:cxn ang="T10">
                  <a:pos x="T0" y="T1"/>
                </a:cxn>
                <a:cxn ang="T11">
                  <a:pos x="T2" y="T3"/>
                </a:cxn>
                <a:cxn ang="T12">
                  <a:pos x="T4" y="T5"/>
                </a:cxn>
                <a:cxn ang="T13">
                  <a:pos x="T6" y="T7"/>
                </a:cxn>
                <a:cxn ang="T14">
                  <a:pos x="T8" y="T9"/>
                </a:cxn>
              </a:cxnLst>
              <a:rect l="T15" t="T16" r="T17" b="T18"/>
              <a:pathLst>
                <a:path w="3655" h="1931">
                  <a:moveTo>
                    <a:pt x="0" y="1930"/>
                  </a:moveTo>
                  <a:lnTo>
                    <a:pt x="0" y="0"/>
                  </a:lnTo>
                  <a:lnTo>
                    <a:pt x="3654" y="0"/>
                  </a:lnTo>
                  <a:lnTo>
                    <a:pt x="3654" y="1930"/>
                  </a:lnTo>
                  <a:lnTo>
                    <a:pt x="0" y="193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54291" name="Line 13"/>
            <p:cNvSpPr>
              <a:spLocks noChangeShapeType="1"/>
            </p:cNvSpPr>
            <p:nvPr/>
          </p:nvSpPr>
          <p:spPr bwMode="auto">
            <a:xfrm>
              <a:off x="1230" y="3245"/>
              <a:ext cx="3646" cy="0"/>
            </a:xfrm>
            <a:prstGeom prst="line">
              <a:avLst/>
            </a:prstGeom>
            <a:noFill/>
            <a:ln w="12700">
              <a:solidFill>
                <a:schemeClr val="tx1"/>
              </a:solidFill>
              <a:round/>
              <a:headEnd/>
              <a:tailEnd/>
            </a:ln>
          </p:spPr>
          <p:txBody>
            <a:bodyPr wrap="none" anchor="ctr"/>
            <a:lstStyle/>
            <a:p>
              <a:endParaRPr lang="en-US"/>
            </a:p>
          </p:txBody>
        </p:sp>
        <p:sp>
          <p:nvSpPr>
            <p:cNvPr id="54292" name="Line 14"/>
            <p:cNvSpPr>
              <a:spLocks noChangeShapeType="1"/>
            </p:cNvSpPr>
            <p:nvPr/>
          </p:nvSpPr>
          <p:spPr bwMode="auto">
            <a:xfrm>
              <a:off x="1226" y="3249"/>
              <a:ext cx="0" cy="24"/>
            </a:xfrm>
            <a:prstGeom prst="line">
              <a:avLst/>
            </a:prstGeom>
            <a:noFill/>
            <a:ln w="12700">
              <a:solidFill>
                <a:schemeClr val="tx1"/>
              </a:solidFill>
              <a:round/>
              <a:headEnd/>
              <a:tailEnd/>
            </a:ln>
          </p:spPr>
          <p:txBody>
            <a:bodyPr wrap="none" anchor="ctr"/>
            <a:lstStyle/>
            <a:p>
              <a:endParaRPr lang="en-US"/>
            </a:p>
          </p:txBody>
        </p:sp>
        <p:sp>
          <p:nvSpPr>
            <p:cNvPr id="54293" name="Line 15"/>
            <p:cNvSpPr>
              <a:spLocks noChangeShapeType="1"/>
            </p:cNvSpPr>
            <p:nvPr/>
          </p:nvSpPr>
          <p:spPr bwMode="auto">
            <a:xfrm>
              <a:off x="1836" y="3249"/>
              <a:ext cx="0" cy="24"/>
            </a:xfrm>
            <a:prstGeom prst="line">
              <a:avLst/>
            </a:prstGeom>
            <a:noFill/>
            <a:ln w="12700">
              <a:solidFill>
                <a:schemeClr val="tx1"/>
              </a:solidFill>
              <a:round/>
              <a:headEnd/>
              <a:tailEnd/>
            </a:ln>
          </p:spPr>
          <p:txBody>
            <a:bodyPr wrap="none" anchor="ctr"/>
            <a:lstStyle/>
            <a:p>
              <a:endParaRPr lang="en-US"/>
            </a:p>
          </p:txBody>
        </p:sp>
        <p:sp>
          <p:nvSpPr>
            <p:cNvPr id="54294" name="Line 16"/>
            <p:cNvSpPr>
              <a:spLocks noChangeShapeType="1"/>
            </p:cNvSpPr>
            <p:nvPr/>
          </p:nvSpPr>
          <p:spPr bwMode="auto">
            <a:xfrm>
              <a:off x="2448" y="3249"/>
              <a:ext cx="0" cy="24"/>
            </a:xfrm>
            <a:prstGeom prst="line">
              <a:avLst/>
            </a:prstGeom>
            <a:noFill/>
            <a:ln w="12700">
              <a:solidFill>
                <a:schemeClr val="tx1"/>
              </a:solidFill>
              <a:round/>
              <a:headEnd/>
              <a:tailEnd/>
            </a:ln>
          </p:spPr>
          <p:txBody>
            <a:bodyPr wrap="none" anchor="ctr"/>
            <a:lstStyle/>
            <a:p>
              <a:endParaRPr lang="en-US"/>
            </a:p>
          </p:txBody>
        </p:sp>
        <p:sp>
          <p:nvSpPr>
            <p:cNvPr id="54295" name="Line 17"/>
            <p:cNvSpPr>
              <a:spLocks noChangeShapeType="1"/>
            </p:cNvSpPr>
            <p:nvPr/>
          </p:nvSpPr>
          <p:spPr bwMode="auto">
            <a:xfrm>
              <a:off x="3054" y="3249"/>
              <a:ext cx="0" cy="24"/>
            </a:xfrm>
            <a:prstGeom prst="line">
              <a:avLst/>
            </a:prstGeom>
            <a:noFill/>
            <a:ln w="12700">
              <a:solidFill>
                <a:schemeClr val="tx1"/>
              </a:solidFill>
              <a:round/>
              <a:headEnd/>
              <a:tailEnd/>
            </a:ln>
          </p:spPr>
          <p:txBody>
            <a:bodyPr wrap="none" anchor="ctr"/>
            <a:lstStyle/>
            <a:p>
              <a:endParaRPr lang="en-US"/>
            </a:p>
          </p:txBody>
        </p:sp>
        <p:sp>
          <p:nvSpPr>
            <p:cNvPr id="54296" name="Line 18"/>
            <p:cNvSpPr>
              <a:spLocks noChangeShapeType="1"/>
            </p:cNvSpPr>
            <p:nvPr/>
          </p:nvSpPr>
          <p:spPr bwMode="auto">
            <a:xfrm>
              <a:off x="3662" y="3249"/>
              <a:ext cx="0" cy="24"/>
            </a:xfrm>
            <a:prstGeom prst="line">
              <a:avLst/>
            </a:prstGeom>
            <a:noFill/>
            <a:ln w="12700">
              <a:solidFill>
                <a:schemeClr val="tx1"/>
              </a:solidFill>
              <a:round/>
              <a:headEnd/>
              <a:tailEnd/>
            </a:ln>
          </p:spPr>
          <p:txBody>
            <a:bodyPr wrap="none" anchor="ctr"/>
            <a:lstStyle/>
            <a:p>
              <a:endParaRPr lang="en-US"/>
            </a:p>
          </p:txBody>
        </p:sp>
        <p:sp>
          <p:nvSpPr>
            <p:cNvPr id="54297" name="Line 19"/>
            <p:cNvSpPr>
              <a:spLocks noChangeShapeType="1"/>
            </p:cNvSpPr>
            <p:nvPr/>
          </p:nvSpPr>
          <p:spPr bwMode="auto">
            <a:xfrm>
              <a:off x="4272" y="3249"/>
              <a:ext cx="0" cy="24"/>
            </a:xfrm>
            <a:prstGeom prst="line">
              <a:avLst/>
            </a:prstGeom>
            <a:noFill/>
            <a:ln w="12700">
              <a:solidFill>
                <a:schemeClr val="tx1"/>
              </a:solidFill>
              <a:round/>
              <a:headEnd/>
              <a:tailEnd/>
            </a:ln>
          </p:spPr>
          <p:txBody>
            <a:bodyPr wrap="none" anchor="ctr"/>
            <a:lstStyle/>
            <a:p>
              <a:endParaRPr lang="en-US"/>
            </a:p>
          </p:txBody>
        </p:sp>
        <p:sp>
          <p:nvSpPr>
            <p:cNvPr id="54298" name="Line 20"/>
            <p:cNvSpPr>
              <a:spLocks noChangeShapeType="1"/>
            </p:cNvSpPr>
            <p:nvPr/>
          </p:nvSpPr>
          <p:spPr bwMode="auto">
            <a:xfrm>
              <a:off x="4880" y="3249"/>
              <a:ext cx="0" cy="24"/>
            </a:xfrm>
            <a:prstGeom prst="line">
              <a:avLst/>
            </a:prstGeom>
            <a:noFill/>
            <a:ln w="12700">
              <a:solidFill>
                <a:schemeClr val="tx1"/>
              </a:solidFill>
              <a:round/>
              <a:headEnd/>
              <a:tailEnd/>
            </a:ln>
          </p:spPr>
          <p:txBody>
            <a:bodyPr wrap="none" anchor="ctr"/>
            <a:lstStyle/>
            <a:p>
              <a:endParaRPr lang="en-US"/>
            </a:p>
          </p:txBody>
        </p:sp>
        <p:sp>
          <p:nvSpPr>
            <p:cNvPr id="54299" name="Freeform 21"/>
            <p:cNvSpPr>
              <a:spLocks/>
            </p:cNvSpPr>
            <p:nvPr/>
          </p:nvSpPr>
          <p:spPr bwMode="auto">
            <a:xfrm>
              <a:off x="1696" y="1605"/>
              <a:ext cx="113" cy="1641"/>
            </a:xfrm>
            <a:custGeom>
              <a:avLst/>
              <a:gdLst>
                <a:gd name="T0" fmla="*/ 112 w 113"/>
                <a:gd name="T1" fmla="*/ 1557 h 1641"/>
                <a:gd name="T2" fmla="*/ 112 w 113"/>
                <a:gd name="T3" fmla="*/ 0 h 1641"/>
                <a:gd name="T4" fmla="*/ 0 w 113"/>
                <a:gd name="T5" fmla="*/ 82 h 1641"/>
                <a:gd name="T6" fmla="*/ 0 w 113"/>
                <a:gd name="T7" fmla="*/ 1640 h 1641"/>
                <a:gd name="T8" fmla="*/ 112 w 113"/>
                <a:gd name="T9" fmla="*/ 1557 h 1641"/>
                <a:gd name="T10" fmla="*/ 0 60000 65536"/>
                <a:gd name="T11" fmla="*/ 0 60000 65536"/>
                <a:gd name="T12" fmla="*/ 0 60000 65536"/>
                <a:gd name="T13" fmla="*/ 0 60000 65536"/>
                <a:gd name="T14" fmla="*/ 0 60000 65536"/>
                <a:gd name="T15" fmla="*/ 0 w 113"/>
                <a:gd name="T16" fmla="*/ 0 h 1641"/>
                <a:gd name="T17" fmla="*/ 113 w 113"/>
                <a:gd name="T18" fmla="*/ 1641 h 1641"/>
              </a:gdLst>
              <a:ahLst/>
              <a:cxnLst>
                <a:cxn ang="T10">
                  <a:pos x="T0" y="T1"/>
                </a:cxn>
                <a:cxn ang="T11">
                  <a:pos x="T2" y="T3"/>
                </a:cxn>
                <a:cxn ang="T12">
                  <a:pos x="T4" y="T5"/>
                </a:cxn>
                <a:cxn ang="T13">
                  <a:pos x="T6" y="T7"/>
                </a:cxn>
                <a:cxn ang="T14">
                  <a:pos x="T8" y="T9"/>
                </a:cxn>
              </a:cxnLst>
              <a:rect l="T15" t="T16" r="T17" b="T18"/>
              <a:pathLst>
                <a:path w="113" h="1641">
                  <a:moveTo>
                    <a:pt x="112" y="1557"/>
                  </a:moveTo>
                  <a:lnTo>
                    <a:pt x="112" y="0"/>
                  </a:lnTo>
                  <a:lnTo>
                    <a:pt x="0" y="82"/>
                  </a:lnTo>
                  <a:lnTo>
                    <a:pt x="0" y="1640"/>
                  </a:lnTo>
                  <a:lnTo>
                    <a:pt x="112" y="1557"/>
                  </a:lnTo>
                </a:path>
              </a:pathLst>
            </a:custGeom>
            <a:solidFill>
              <a:srgbClr val="805000"/>
            </a:solidFill>
            <a:ln w="12700" cap="rnd" cmpd="sng">
              <a:solidFill>
                <a:srgbClr val="000000"/>
              </a:solidFill>
              <a:prstDash val="solid"/>
              <a:round/>
              <a:headEnd type="none" w="med" len="med"/>
              <a:tailEnd type="none" w="med" len="med"/>
            </a:ln>
          </p:spPr>
          <p:txBody>
            <a:bodyPr/>
            <a:lstStyle/>
            <a:p>
              <a:endParaRPr lang="en-US"/>
            </a:p>
          </p:txBody>
        </p:sp>
        <p:sp>
          <p:nvSpPr>
            <p:cNvPr id="54300" name="Freeform 22"/>
            <p:cNvSpPr>
              <a:spLocks/>
            </p:cNvSpPr>
            <p:nvPr/>
          </p:nvSpPr>
          <p:spPr bwMode="auto">
            <a:xfrm>
              <a:off x="1362" y="1689"/>
              <a:ext cx="335" cy="1557"/>
            </a:xfrm>
            <a:custGeom>
              <a:avLst/>
              <a:gdLst>
                <a:gd name="T0" fmla="*/ 334 w 335"/>
                <a:gd name="T1" fmla="*/ 1556 h 1557"/>
                <a:gd name="T2" fmla="*/ 334 w 335"/>
                <a:gd name="T3" fmla="*/ 0 h 1557"/>
                <a:gd name="T4" fmla="*/ 0 w 335"/>
                <a:gd name="T5" fmla="*/ 0 h 1557"/>
                <a:gd name="T6" fmla="*/ 0 w 335"/>
                <a:gd name="T7" fmla="*/ 1556 h 1557"/>
                <a:gd name="T8" fmla="*/ 334 w 335"/>
                <a:gd name="T9" fmla="*/ 1556 h 1557"/>
                <a:gd name="T10" fmla="*/ 0 60000 65536"/>
                <a:gd name="T11" fmla="*/ 0 60000 65536"/>
                <a:gd name="T12" fmla="*/ 0 60000 65536"/>
                <a:gd name="T13" fmla="*/ 0 60000 65536"/>
                <a:gd name="T14" fmla="*/ 0 60000 65536"/>
                <a:gd name="T15" fmla="*/ 0 w 335"/>
                <a:gd name="T16" fmla="*/ 0 h 1557"/>
                <a:gd name="T17" fmla="*/ 335 w 335"/>
                <a:gd name="T18" fmla="*/ 1557 h 1557"/>
              </a:gdLst>
              <a:ahLst/>
              <a:cxnLst>
                <a:cxn ang="T10">
                  <a:pos x="T0" y="T1"/>
                </a:cxn>
                <a:cxn ang="T11">
                  <a:pos x="T2" y="T3"/>
                </a:cxn>
                <a:cxn ang="T12">
                  <a:pos x="T4" y="T5"/>
                </a:cxn>
                <a:cxn ang="T13">
                  <a:pos x="T6" y="T7"/>
                </a:cxn>
                <a:cxn ang="T14">
                  <a:pos x="T8" y="T9"/>
                </a:cxn>
              </a:cxnLst>
              <a:rect l="T15" t="T16" r="T17" b="T18"/>
              <a:pathLst>
                <a:path w="335" h="1557">
                  <a:moveTo>
                    <a:pt x="334" y="1556"/>
                  </a:moveTo>
                  <a:lnTo>
                    <a:pt x="334" y="0"/>
                  </a:lnTo>
                  <a:lnTo>
                    <a:pt x="0" y="0"/>
                  </a:lnTo>
                  <a:lnTo>
                    <a:pt x="0" y="1556"/>
                  </a:lnTo>
                  <a:lnTo>
                    <a:pt x="334" y="1556"/>
                  </a:lnTo>
                </a:path>
              </a:pathLst>
            </a:custGeom>
            <a:solidFill>
              <a:srgbClr val="FFA000"/>
            </a:solidFill>
            <a:ln w="12700" cap="rnd" cmpd="sng">
              <a:solidFill>
                <a:srgbClr val="000000"/>
              </a:solidFill>
              <a:prstDash val="solid"/>
              <a:round/>
              <a:headEnd type="none" w="med" len="med"/>
              <a:tailEnd type="none" w="med" len="med"/>
            </a:ln>
          </p:spPr>
          <p:txBody>
            <a:bodyPr/>
            <a:lstStyle/>
            <a:p>
              <a:endParaRPr lang="en-US"/>
            </a:p>
          </p:txBody>
        </p:sp>
        <p:sp>
          <p:nvSpPr>
            <p:cNvPr id="54301" name="Freeform 23"/>
            <p:cNvSpPr>
              <a:spLocks/>
            </p:cNvSpPr>
            <p:nvPr/>
          </p:nvSpPr>
          <p:spPr bwMode="auto">
            <a:xfrm>
              <a:off x="1362" y="1605"/>
              <a:ext cx="447" cy="85"/>
            </a:xfrm>
            <a:custGeom>
              <a:avLst/>
              <a:gdLst>
                <a:gd name="T0" fmla="*/ 446 w 447"/>
                <a:gd name="T1" fmla="*/ 0 h 85"/>
                <a:gd name="T2" fmla="*/ 333 w 447"/>
                <a:gd name="T3" fmla="*/ 84 h 85"/>
                <a:gd name="T4" fmla="*/ 0 w 447"/>
                <a:gd name="T5" fmla="*/ 84 h 85"/>
                <a:gd name="T6" fmla="*/ 114 w 447"/>
                <a:gd name="T7" fmla="*/ 0 h 85"/>
                <a:gd name="T8" fmla="*/ 446 w 447"/>
                <a:gd name="T9" fmla="*/ 0 h 85"/>
                <a:gd name="T10" fmla="*/ 0 60000 65536"/>
                <a:gd name="T11" fmla="*/ 0 60000 65536"/>
                <a:gd name="T12" fmla="*/ 0 60000 65536"/>
                <a:gd name="T13" fmla="*/ 0 60000 65536"/>
                <a:gd name="T14" fmla="*/ 0 60000 65536"/>
                <a:gd name="T15" fmla="*/ 0 w 447"/>
                <a:gd name="T16" fmla="*/ 0 h 85"/>
                <a:gd name="T17" fmla="*/ 447 w 447"/>
                <a:gd name="T18" fmla="*/ 85 h 85"/>
              </a:gdLst>
              <a:ahLst/>
              <a:cxnLst>
                <a:cxn ang="T10">
                  <a:pos x="T0" y="T1"/>
                </a:cxn>
                <a:cxn ang="T11">
                  <a:pos x="T2" y="T3"/>
                </a:cxn>
                <a:cxn ang="T12">
                  <a:pos x="T4" y="T5"/>
                </a:cxn>
                <a:cxn ang="T13">
                  <a:pos x="T6" y="T7"/>
                </a:cxn>
                <a:cxn ang="T14">
                  <a:pos x="T8" y="T9"/>
                </a:cxn>
              </a:cxnLst>
              <a:rect l="T15" t="T16" r="T17" b="T18"/>
              <a:pathLst>
                <a:path w="447" h="85">
                  <a:moveTo>
                    <a:pt x="446" y="0"/>
                  </a:moveTo>
                  <a:lnTo>
                    <a:pt x="333" y="84"/>
                  </a:lnTo>
                  <a:lnTo>
                    <a:pt x="0" y="84"/>
                  </a:lnTo>
                  <a:lnTo>
                    <a:pt x="114" y="0"/>
                  </a:lnTo>
                  <a:lnTo>
                    <a:pt x="446" y="0"/>
                  </a:lnTo>
                </a:path>
              </a:pathLst>
            </a:custGeom>
            <a:solidFill>
              <a:srgbClr val="C08000"/>
            </a:solidFill>
            <a:ln w="12700" cap="rnd" cmpd="sng">
              <a:solidFill>
                <a:srgbClr val="000000"/>
              </a:solidFill>
              <a:prstDash val="solid"/>
              <a:round/>
              <a:headEnd type="none" w="med" len="med"/>
              <a:tailEnd type="none" w="med" len="med"/>
            </a:ln>
          </p:spPr>
          <p:txBody>
            <a:bodyPr/>
            <a:lstStyle/>
            <a:p>
              <a:endParaRPr lang="en-US"/>
            </a:p>
          </p:txBody>
        </p:sp>
        <p:sp>
          <p:nvSpPr>
            <p:cNvPr id="54302" name="Freeform 24"/>
            <p:cNvSpPr>
              <a:spLocks/>
            </p:cNvSpPr>
            <p:nvPr/>
          </p:nvSpPr>
          <p:spPr bwMode="auto">
            <a:xfrm>
              <a:off x="2304" y="2397"/>
              <a:ext cx="117" cy="849"/>
            </a:xfrm>
            <a:custGeom>
              <a:avLst/>
              <a:gdLst>
                <a:gd name="T0" fmla="*/ 116 w 117"/>
                <a:gd name="T1" fmla="*/ 765 h 849"/>
                <a:gd name="T2" fmla="*/ 116 w 117"/>
                <a:gd name="T3" fmla="*/ 0 h 849"/>
                <a:gd name="T4" fmla="*/ 0 w 117"/>
                <a:gd name="T5" fmla="*/ 83 h 849"/>
                <a:gd name="T6" fmla="*/ 0 w 117"/>
                <a:gd name="T7" fmla="*/ 848 h 849"/>
                <a:gd name="T8" fmla="*/ 116 w 117"/>
                <a:gd name="T9" fmla="*/ 765 h 849"/>
                <a:gd name="T10" fmla="*/ 0 60000 65536"/>
                <a:gd name="T11" fmla="*/ 0 60000 65536"/>
                <a:gd name="T12" fmla="*/ 0 60000 65536"/>
                <a:gd name="T13" fmla="*/ 0 60000 65536"/>
                <a:gd name="T14" fmla="*/ 0 60000 65536"/>
                <a:gd name="T15" fmla="*/ 0 w 117"/>
                <a:gd name="T16" fmla="*/ 0 h 849"/>
                <a:gd name="T17" fmla="*/ 117 w 117"/>
                <a:gd name="T18" fmla="*/ 849 h 849"/>
              </a:gdLst>
              <a:ahLst/>
              <a:cxnLst>
                <a:cxn ang="T10">
                  <a:pos x="T0" y="T1"/>
                </a:cxn>
                <a:cxn ang="T11">
                  <a:pos x="T2" y="T3"/>
                </a:cxn>
                <a:cxn ang="T12">
                  <a:pos x="T4" y="T5"/>
                </a:cxn>
                <a:cxn ang="T13">
                  <a:pos x="T6" y="T7"/>
                </a:cxn>
                <a:cxn ang="T14">
                  <a:pos x="T8" y="T9"/>
                </a:cxn>
              </a:cxnLst>
              <a:rect l="T15" t="T16" r="T17" b="T18"/>
              <a:pathLst>
                <a:path w="117" h="849">
                  <a:moveTo>
                    <a:pt x="116" y="765"/>
                  </a:moveTo>
                  <a:lnTo>
                    <a:pt x="116" y="0"/>
                  </a:lnTo>
                  <a:lnTo>
                    <a:pt x="0" y="83"/>
                  </a:lnTo>
                  <a:lnTo>
                    <a:pt x="0" y="848"/>
                  </a:lnTo>
                  <a:lnTo>
                    <a:pt x="116" y="765"/>
                  </a:lnTo>
                </a:path>
              </a:pathLst>
            </a:custGeom>
            <a:solidFill>
              <a:srgbClr val="AC5858"/>
            </a:solidFill>
            <a:ln w="12700" cap="rnd" cmpd="sng">
              <a:solidFill>
                <a:srgbClr val="000000"/>
              </a:solidFill>
              <a:prstDash val="solid"/>
              <a:round/>
              <a:headEnd type="none" w="med" len="med"/>
              <a:tailEnd type="none" w="med" len="med"/>
            </a:ln>
          </p:spPr>
          <p:txBody>
            <a:bodyPr/>
            <a:lstStyle/>
            <a:p>
              <a:endParaRPr lang="en-US"/>
            </a:p>
          </p:txBody>
        </p:sp>
        <p:sp>
          <p:nvSpPr>
            <p:cNvPr id="54303" name="Freeform 25"/>
            <p:cNvSpPr>
              <a:spLocks/>
            </p:cNvSpPr>
            <p:nvPr/>
          </p:nvSpPr>
          <p:spPr bwMode="auto">
            <a:xfrm>
              <a:off x="1974" y="2479"/>
              <a:ext cx="331" cy="767"/>
            </a:xfrm>
            <a:custGeom>
              <a:avLst/>
              <a:gdLst>
                <a:gd name="T0" fmla="*/ 330 w 331"/>
                <a:gd name="T1" fmla="*/ 766 h 767"/>
                <a:gd name="T2" fmla="*/ 330 w 331"/>
                <a:gd name="T3" fmla="*/ 0 h 767"/>
                <a:gd name="T4" fmla="*/ 0 w 331"/>
                <a:gd name="T5" fmla="*/ 0 h 767"/>
                <a:gd name="T6" fmla="*/ 0 w 331"/>
                <a:gd name="T7" fmla="*/ 766 h 767"/>
                <a:gd name="T8" fmla="*/ 330 w 331"/>
                <a:gd name="T9" fmla="*/ 766 h 767"/>
                <a:gd name="T10" fmla="*/ 0 60000 65536"/>
                <a:gd name="T11" fmla="*/ 0 60000 65536"/>
                <a:gd name="T12" fmla="*/ 0 60000 65536"/>
                <a:gd name="T13" fmla="*/ 0 60000 65536"/>
                <a:gd name="T14" fmla="*/ 0 60000 65536"/>
                <a:gd name="T15" fmla="*/ 0 w 331"/>
                <a:gd name="T16" fmla="*/ 0 h 767"/>
                <a:gd name="T17" fmla="*/ 331 w 331"/>
                <a:gd name="T18" fmla="*/ 767 h 767"/>
              </a:gdLst>
              <a:ahLst/>
              <a:cxnLst>
                <a:cxn ang="T10">
                  <a:pos x="T0" y="T1"/>
                </a:cxn>
                <a:cxn ang="T11">
                  <a:pos x="T2" y="T3"/>
                </a:cxn>
                <a:cxn ang="T12">
                  <a:pos x="T4" y="T5"/>
                </a:cxn>
                <a:cxn ang="T13">
                  <a:pos x="T6" y="T7"/>
                </a:cxn>
                <a:cxn ang="T14">
                  <a:pos x="T8" y="T9"/>
                </a:cxn>
              </a:cxnLst>
              <a:rect l="T15" t="T16" r="T17" b="T18"/>
              <a:pathLst>
                <a:path w="331" h="767">
                  <a:moveTo>
                    <a:pt x="330" y="766"/>
                  </a:moveTo>
                  <a:lnTo>
                    <a:pt x="330" y="0"/>
                  </a:lnTo>
                  <a:lnTo>
                    <a:pt x="0" y="0"/>
                  </a:lnTo>
                  <a:lnTo>
                    <a:pt x="0" y="766"/>
                  </a:lnTo>
                  <a:lnTo>
                    <a:pt x="330" y="766"/>
                  </a:lnTo>
                </a:path>
              </a:pathLst>
            </a:custGeom>
            <a:solidFill>
              <a:srgbClr val="FFA0C0"/>
            </a:solidFill>
            <a:ln w="12700" cap="rnd" cmpd="sng">
              <a:solidFill>
                <a:srgbClr val="000000"/>
              </a:solidFill>
              <a:prstDash val="solid"/>
              <a:round/>
              <a:headEnd type="none" w="med" len="med"/>
              <a:tailEnd type="none" w="med" len="med"/>
            </a:ln>
          </p:spPr>
          <p:txBody>
            <a:bodyPr/>
            <a:lstStyle/>
            <a:p>
              <a:endParaRPr lang="en-US"/>
            </a:p>
          </p:txBody>
        </p:sp>
        <p:sp>
          <p:nvSpPr>
            <p:cNvPr id="54304" name="Freeform 26"/>
            <p:cNvSpPr>
              <a:spLocks/>
            </p:cNvSpPr>
            <p:nvPr/>
          </p:nvSpPr>
          <p:spPr bwMode="auto">
            <a:xfrm>
              <a:off x="1974" y="2397"/>
              <a:ext cx="447" cy="83"/>
            </a:xfrm>
            <a:custGeom>
              <a:avLst/>
              <a:gdLst>
                <a:gd name="T0" fmla="*/ 446 w 447"/>
                <a:gd name="T1" fmla="*/ 0 h 83"/>
                <a:gd name="T2" fmla="*/ 332 w 447"/>
                <a:gd name="T3" fmla="*/ 82 h 83"/>
                <a:gd name="T4" fmla="*/ 0 w 447"/>
                <a:gd name="T5" fmla="*/ 82 h 83"/>
                <a:gd name="T6" fmla="*/ 114 w 447"/>
                <a:gd name="T7" fmla="*/ 0 h 83"/>
                <a:gd name="T8" fmla="*/ 446 w 447"/>
                <a:gd name="T9" fmla="*/ 0 h 83"/>
                <a:gd name="T10" fmla="*/ 0 60000 65536"/>
                <a:gd name="T11" fmla="*/ 0 60000 65536"/>
                <a:gd name="T12" fmla="*/ 0 60000 65536"/>
                <a:gd name="T13" fmla="*/ 0 60000 65536"/>
                <a:gd name="T14" fmla="*/ 0 60000 65536"/>
                <a:gd name="T15" fmla="*/ 0 w 447"/>
                <a:gd name="T16" fmla="*/ 0 h 83"/>
                <a:gd name="T17" fmla="*/ 447 w 447"/>
                <a:gd name="T18" fmla="*/ 83 h 83"/>
              </a:gdLst>
              <a:ahLst/>
              <a:cxnLst>
                <a:cxn ang="T10">
                  <a:pos x="T0" y="T1"/>
                </a:cxn>
                <a:cxn ang="T11">
                  <a:pos x="T2" y="T3"/>
                </a:cxn>
                <a:cxn ang="T12">
                  <a:pos x="T4" y="T5"/>
                </a:cxn>
                <a:cxn ang="T13">
                  <a:pos x="T6" y="T7"/>
                </a:cxn>
                <a:cxn ang="T14">
                  <a:pos x="T8" y="T9"/>
                </a:cxn>
              </a:cxnLst>
              <a:rect l="T15" t="T16" r="T17" b="T18"/>
              <a:pathLst>
                <a:path w="447" h="83">
                  <a:moveTo>
                    <a:pt x="446" y="0"/>
                  </a:moveTo>
                  <a:lnTo>
                    <a:pt x="332" y="82"/>
                  </a:lnTo>
                  <a:lnTo>
                    <a:pt x="0" y="82"/>
                  </a:lnTo>
                  <a:lnTo>
                    <a:pt x="114" y="0"/>
                  </a:lnTo>
                  <a:lnTo>
                    <a:pt x="446" y="0"/>
                  </a:lnTo>
                </a:path>
              </a:pathLst>
            </a:custGeom>
            <a:solidFill>
              <a:srgbClr val="C08080"/>
            </a:solidFill>
            <a:ln w="12700" cap="rnd" cmpd="sng">
              <a:solidFill>
                <a:srgbClr val="000000"/>
              </a:solidFill>
              <a:prstDash val="solid"/>
              <a:round/>
              <a:headEnd type="none" w="med" len="med"/>
              <a:tailEnd type="none" w="med" len="med"/>
            </a:ln>
          </p:spPr>
          <p:txBody>
            <a:bodyPr/>
            <a:lstStyle/>
            <a:p>
              <a:endParaRPr lang="en-US"/>
            </a:p>
          </p:txBody>
        </p:sp>
        <p:sp>
          <p:nvSpPr>
            <p:cNvPr id="54305" name="Freeform 27"/>
            <p:cNvSpPr>
              <a:spLocks/>
            </p:cNvSpPr>
            <p:nvPr/>
          </p:nvSpPr>
          <p:spPr bwMode="auto">
            <a:xfrm>
              <a:off x="2914" y="1619"/>
              <a:ext cx="117" cy="1627"/>
            </a:xfrm>
            <a:custGeom>
              <a:avLst/>
              <a:gdLst>
                <a:gd name="T0" fmla="*/ 116 w 117"/>
                <a:gd name="T1" fmla="*/ 1543 h 1627"/>
                <a:gd name="T2" fmla="*/ 116 w 117"/>
                <a:gd name="T3" fmla="*/ 0 h 1627"/>
                <a:gd name="T4" fmla="*/ 0 w 117"/>
                <a:gd name="T5" fmla="*/ 83 h 1627"/>
                <a:gd name="T6" fmla="*/ 0 w 117"/>
                <a:gd name="T7" fmla="*/ 1626 h 1627"/>
                <a:gd name="T8" fmla="*/ 116 w 117"/>
                <a:gd name="T9" fmla="*/ 1543 h 1627"/>
                <a:gd name="T10" fmla="*/ 0 60000 65536"/>
                <a:gd name="T11" fmla="*/ 0 60000 65536"/>
                <a:gd name="T12" fmla="*/ 0 60000 65536"/>
                <a:gd name="T13" fmla="*/ 0 60000 65536"/>
                <a:gd name="T14" fmla="*/ 0 60000 65536"/>
                <a:gd name="T15" fmla="*/ 0 w 117"/>
                <a:gd name="T16" fmla="*/ 0 h 1627"/>
                <a:gd name="T17" fmla="*/ 117 w 117"/>
                <a:gd name="T18" fmla="*/ 1627 h 1627"/>
              </a:gdLst>
              <a:ahLst/>
              <a:cxnLst>
                <a:cxn ang="T10">
                  <a:pos x="T0" y="T1"/>
                </a:cxn>
                <a:cxn ang="T11">
                  <a:pos x="T2" y="T3"/>
                </a:cxn>
                <a:cxn ang="T12">
                  <a:pos x="T4" y="T5"/>
                </a:cxn>
                <a:cxn ang="T13">
                  <a:pos x="T6" y="T7"/>
                </a:cxn>
                <a:cxn ang="T14">
                  <a:pos x="T8" y="T9"/>
                </a:cxn>
              </a:cxnLst>
              <a:rect l="T15" t="T16" r="T17" b="T18"/>
              <a:pathLst>
                <a:path w="117" h="1627">
                  <a:moveTo>
                    <a:pt x="116" y="1543"/>
                  </a:moveTo>
                  <a:lnTo>
                    <a:pt x="116" y="0"/>
                  </a:lnTo>
                  <a:lnTo>
                    <a:pt x="0" y="83"/>
                  </a:lnTo>
                  <a:lnTo>
                    <a:pt x="0" y="1626"/>
                  </a:lnTo>
                  <a:lnTo>
                    <a:pt x="116" y="1543"/>
                  </a:lnTo>
                </a:path>
              </a:pathLst>
            </a:custGeom>
            <a:solidFill>
              <a:srgbClr val="008060"/>
            </a:solidFill>
            <a:ln w="12700" cap="rnd" cmpd="sng">
              <a:solidFill>
                <a:srgbClr val="000000"/>
              </a:solidFill>
              <a:prstDash val="solid"/>
              <a:round/>
              <a:headEnd type="none" w="med" len="med"/>
              <a:tailEnd type="none" w="med" len="med"/>
            </a:ln>
          </p:spPr>
          <p:txBody>
            <a:bodyPr/>
            <a:lstStyle/>
            <a:p>
              <a:endParaRPr lang="en-US"/>
            </a:p>
          </p:txBody>
        </p:sp>
        <p:sp>
          <p:nvSpPr>
            <p:cNvPr id="54306" name="Freeform 28"/>
            <p:cNvSpPr>
              <a:spLocks/>
            </p:cNvSpPr>
            <p:nvPr/>
          </p:nvSpPr>
          <p:spPr bwMode="auto">
            <a:xfrm>
              <a:off x="2584" y="1703"/>
              <a:ext cx="331" cy="1543"/>
            </a:xfrm>
            <a:custGeom>
              <a:avLst/>
              <a:gdLst>
                <a:gd name="T0" fmla="*/ 330 w 331"/>
                <a:gd name="T1" fmla="*/ 1542 h 1543"/>
                <a:gd name="T2" fmla="*/ 330 w 331"/>
                <a:gd name="T3" fmla="*/ 0 h 1543"/>
                <a:gd name="T4" fmla="*/ 0 w 331"/>
                <a:gd name="T5" fmla="*/ 0 h 1543"/>
                <a:gd name="T6" fmla="*/ 0 w 331"/>
                <a:gd name="T7" fmla="*/ 1542 h 1543"/>
                <a:gd name="T8" fmla="*/ 330 w 331"/>
                <a:gd name="T9" fmla="*/ 1542 h 1543"/>
                <a:gd name="T10" fmla="*/ 0 60000 65536"/>
                <a:gd name="T11" fmla="*/ 0 60000 65536"/>
                <a:gd name="T12" fmla="*/ 0 60000 65536"/>
                <a:gd name="T13" fmla="*/ 0 60000 65536"/>
                <a:gd name="T14" fmla="*/ 0 60000 65536"/>
                <a:gd name="T15" fmla="*/ 0 w 331"/>
                <a:gd name="T16" fmla="*/ 0 h 1543"/>
                <a:gd name="T17" fmla="*/ 331 w 331"/>
                <a:gd name="T18" fmla="*/ 1543 h 1543"/>
              </a:gdLst>
              <a:ahLst/>
              <a:cxnLst>
                <a:cxn ang="T10">
                  <a:pos x="T0" y="T1"/>
                </a:cxn>
                <a:cxn ang="T11">
                  <a:pos x="T2" y="T3"/>
                </a:cxn>
                <a:cxn ang="T12">
                  <a:pos x="T4" y="T5"/>
                </a:cxn>
                <a:cxn ang="T13">
                  <a:pos x="T6" y="T7"/>
                </a:cxn>
                <a:cxn ang="T14">
                  <a:pos x="T8" y="T9"/>
                </a:cxn>
              </a:cxnLst>
              <a:rect l="T15" t="T16" r="T17" b="T18"/>
              <a:pathLst>
                <a:path w="331" h="1543">
                  <a:moveTo>
                    <a:pt x="330" y="1542"/>
                  </a:moveTo>
                  <a:lnTo>
                    <a:pt x="330" y="0"/>
                  </a:lnTo>
                  <a:lnTo>
                    <a:pt x="0" y="0"/>
                  </a:lnTo>
                  <a:lnTo>
                    <a:pt x="0" y="1542"/>
                  </a:lnTo>
                  <a:lnTo>
                    <a:pt x="330" y="1542"/>
                  </a:lnTo>
                </a:path>
              </a:pathLst>
            </a:custGeom>
            <a:solidFill>
              <a:srgbClr val="00E0C0"/>
            </a:solidFill>
            <a:ln w="12700" cap="rnd" cmpd="sng">
              <a:solidFill>
                <a:srgbClr val="000000"/>
              </a:solidFill>
              <a:prstDash val="solid"/>
              <a:round/>
              <a:headEnd type="none" w="med" len="med"/>
              <a:tailEnd type="none" w="med" len="med"/>
            </a:ln>
          </p:spPr>
          <p:txBody>
            <a:bodyPr/>
            <a:lstStyle/>
            <a:p>
              <a:endParaRPr lang="en-US"/>
            </a:p>
          </p:txBody>
        </p:sp>
        <p:sp>
          <p:nvSpPr>
            <p:cNvPr id="54307" name="Freeform 29"/>
            <p:cNvSpPr>
              <a:spLocks/>
            </p:cNvSpPr>
            <p:nvPr/>
          </p:nvSpPr>
          <p:spPr bwMode="auto">
            <a:xfrm>
              <a:off x="2584" y="1619"/>
              <a:ext cx="447" cy="85"/>
            </a:xfrm>
            <a:custGeom>
              <a:avLst/>
              <a:gdLst>
                <a:gd name="T0" fmla="*/ 446 w 447"/>
                <a:gd name="T1" fmla="*/ 0 h 85"/>
                <a:gd name="T2" fmla="*/ 332 w 447"/>
                <a:gd name="T3" fmla="*/ 84 h 85"/>
                <a:gd name="T4" fmla="*/ 0 w 447"/>
                <a:gd name="T5" fmla="*/ 84 h 85"/>
                <a:gd name="T6" fmla="*/ 114 w 447"/>
                <a:gd name="T7" fmla="*/ 0 h 85"/>
                <a:gd name="T8" fmla="*/ 446 w 447"/>
                <a:gd name="T9" fmla="*/ 0 h 85"/>
                <a:gd name="T10" fmla="*/ 0 60000 65536"/>
                <a:gd name="T11" fmla="*/ 0 60000 65536"/>
                <a:gd name="T12" fmla="*/ 0 60000 65536"/>
                <a:gd name="T13" fmla="*/ 0 60000 65536"/>
                <a:gd name="T14" fmla="*/ 0 60000 65536"/>
                <a:gd name="T15" fmla="*/ 0 w 447"/>
                <a:gd name="T16" fmla="*/ 0 h 85"/>
                <a:gd name="T17" fmla="*/ 447 w 447"/>
                <a:gd name="T18" fmla="*/ 85 h 85"/>
              </a:gdLst>
              <a:ahLst/>
              <a:cxnLst>
                <a:cxn ang="T10">
                  <a:pos x="T0" y="T1"/>
                </a:cxn>
                <a:cxn ang="T11">
                  <a:pos x="T2" y="T3"/>
                </a:cxn>
                <a:cxn ang="T12">
                  <a:pos x="T4" y="T5"/>
                </a:cxn>
                <a:cxn ang="T13">
                  <a:pos x="T6" y="T7"/>
                </a:cxn>
                <a:cxn ang="T14">
                  <a:pos x="T8" y="T9"/>
                </a:cxn>
              </a:cxnLst>
              <a:rect l="T15" t="T16" r="T17" b="T18"/>
              <a:pathLst>
                <a:path w="447" h="85">
                  <a:moveTo>
                    <a:pt x="446" y="0"/>
                  </a:moveTo>
                  <a:lnTo>
                    <a:pt x="332" y="84"/>
                  </a:lnTo>
                  <a:lnTo>
                    <a:pt x="0" y="84"/>
                  </a:lnTo>
                  <a:lnTo>
                    <a:pt x="114" y="0"/>
                  </a:lnTo>
                  <a:lnTo>
                    <a:pt x="446" y="0"/>
                  </a:lnTo>
                </a:path>
              </a:pathLst>
            </a:custGeom>
            <a:solidFill>
              <a:srgbClr val="00A090"/>
            </a:solidFill>
            <a:ln w="12700" cap="rnd" cmpd="sng">
              <a:solidFill>
                <a:srgbClr val="000000"/>
              </a:solidFill>
              <a:prstDash val="solid"/>
              <a:round/>
              <a:headEnd type="none" w="med" len="med"/>
              <a:tailEnd type="none" w="med" len="med"/>
            </a:ln>
          </p:spPr>
          <p:txBody>
            <a:bodyPr/>
            <a:lstStyle/>
            <a:p>
              <a:endParaRPr lang="en-US"/>
            </a:p>
          </p:txBody>
        </p:sp>
        <p:sp>
          <p:nvSpPr>
            <p:cNvPr id="54308" name="Freeform 30"/>
            <p:cNvSpPr>
              <a:spLocks/>
            </p:cNvSpPr>
            <p:nvPr/>
          </p:nvSpPr>
          <p:spPr bwMode="auto">
            <a:xfrm>
              <a:off x="3522" y="2679"/>
              <a:ext cx="117" cy="567"/>
            </a:xfrm>
            <a:custGeom>
              <a:avLst/>
              <a:gdLst>
                <a:gd name="T0" fmla="*/ 116 w 117"/>
                <a:gd name="T1" fmla="*/ 483 h 567"/>
                <a:gd name="T2" fmla="*/ 116 w 117"/>
                <a:gd name="T3" fmla="*/ 0 h 567"/>
                <a:gd name="T4" fmla="*/ 0 w 117"/>
                <a:gd name="T5" fmla="*/ 83 h 567"/>
                <a:gd name="T6" fmla="*/ 0 w 117"/>
                <a:gd name="T7" fmla="*/ 566 h 567"/>
                <a:gd name="T8" fmla="*/ 116 w 117"/>
                <a:gd name="T9" fmla="*/ 483 h 567"/>
                <a:gd name="T10" fmla="*/ 0 60000 65536"/>
                <a:gd name="T11" fmla="*/ 0 60000 65536"/>
                <a:gd name="T12" fmla="*/ 0 60000 65536"/>
                <a:gd name="T13" fmla="*/ 0 60000 65536"/>
                <a:gd name="T14" fmla="*/ 0 60000 65536"/>
                <a:gd name="T15" fmla="*/ 0 w 117"/>
                <a:gd name="T16" fmla="*/ 0 h 567"/>
                <a:gd name="T17" fmla="*/ 117 w 117"/>
                <a:gd name="T18" fmla="*/ 567 h 567"/>
              </a:gdLst>
              <a:ahLst/>
              <a:cxnLst>
                <a:cxn ang="T10">
                  <a:pos x="T0" y="T1"/>
                </a:cxn>
                <a:cxn ang="T11">
                  <a:pos x="T2" y="T3"/>
                </a:cxn>
                <a:cxn ang="T12">
                  <a:pos x="T4" y="T5"/>
                </a:cxn>
                <a:cxn ang="T13">
                  <a:pos x="T6" y="T7"/>
                </a:cxn>
                <a:cxn ang="T14">
                  <a:pos x="T8" y="T9"/>
                </a:cxn>
              </a:cxnLst>
              <a:rect l="T15" t="T16" r="T17" b="T18"/>
              <a:pathLst>
                <a:path w="117" h="567">
                  <a:moveTo>
                    <a:pt x="116" y="483"/>
                  </a:moveTo>
                  <a:lnTo>
                    <a:pt x="116" y="0"/>
                  </a:lnTo>
                  <a:lnTo>
                    <a:pt x="0" y="83"/>
                  </a:lnTo>
                  <a:lnTo>
                    <a:pt x="0" y="566"/>
                  </a:lnTo>
                  <a:lnTo>
                    <a:pt x="116" y="483"/>
                  </a:lnTo>
                </a:path>
              </a:pathLst>
            </a:custGeom>
            <a:solidFill>
              <a:srgbClr val="4366BC"/>
            </a:solidFill>
            <a:ln w="12700" cap="rnd" cmpd="sng">
              <a:solidFill>
                <a:srgbClr val="000000"/>
              </a:solidFill>
              <a:prstDash val="solid"/>
              <a:round/>
              <a:headEnd type="none" w="med" len="med"/>
              <a:tailEnd type="none" w="med" len="med"/>
            </a:ln>
          </p:spPr>
          <p:txBody>
            <a:bodyPr/>
            <a:lstStyle/>
            <a:p>
              <a:endParaRPr lang="en-US"/>
            </a:p>
          </p:txBody>
        </p:sp>
        <p:sp>
          <p:nvSpPr>
            <p:cNvPr id="54309" name="Freeform 31"/>
            <p:cNvSpPr>
              <a:spLocks/>
            </p:cNvSpPr>
            <p:nvPr/>
          </p:nvSpPr>
          <p:spPr bwMode="auto">
            <a:xfrm>
              <a:off x="3190" y="2763"/>
              <a:ext cx="333" cy="483"/>
            </a:xfrm>
            <a:custGeom>
              <a:avLst/>
              <a:gdLst>
                <a:gd name="T0" fmla="*/ 332 w 333"/>
                <a:gd name="T1" fmla="*/ 482 h 483"/>
                <a:gd name="T2" fmla="*/ 332 w 333"/>
                <a:gd name="T3" fmla="*/ 0 h 483"/>
                <a:gd name="T4" fmla="*/ 0 w 333"/>
                <a:gd name="T5" fmla="*/ 0 h 483"/>
                <a:gd name="T6" fmla="*/ 0 w 333"/>
                <a:gd name="T7" fmla="*/ 482 h 483"/>
                <a:gd name="T8" fmla="*/ 332 w 333"/>
                <a:gd name="T9" fmla="*/ 482 h 483"/>
                <a:gd name="T10" fmla="*/ 0 60000 65536"/>
                <a:gd name="T11" fmla="*/ 0 60000 65536"/>
                <a:gd name="T12" fmla="*/ 0 60000 65536"/>
                <a:gd name="T13" fmla="*/ 0 60000 65536"/>
                <a:gd name="T14" fmla="*/ 0 60000 65536"/>
                <a:gd name="T15" fmla="*/ 0 w 333"/>
                <a:gd name="T16" fmla="*/ 0 h 483"/>
                <a:gd name="T17" fmla="*/ 333 w 333"/>
                <a:gd name="T18" fmla="*/ 483 h 483"/>
              </a:gdLst>
              <a:ahLst/>
              <a:cxnLst>
                <a:cxn ang="T10">
                  <a:pos x="T0" y="T1"/>
                </a:cxn>
                <a:cxn ang="T11">
                  <a:pos x="T2" y="T3"/>
                </a:cxn>
                <a:cxn ang="T12">
                  <a:pos x="T4" y="T5"/>
                </a:cxn>
                <a:cxn ang="T13">
                  <a:pos x="T6" y="T7"/>
                </a:cxn>
                <a:cxn ang="T14">
                  <a:pos x="T8" y="T9"/>
                </a:cxn>
              </a:cxnLst>
              <a:rect l="T15" t="T16" r="T17" b="T18"/>
              <a:pathLst>
                <a:path w="333" h="483">
                  <a:moveTo>
                    <a:pt x="332" y="482"/>
                  </a:moveTo>
                  <a:lnTo>
                    <a:pt x="332" y="0"/>
                  </a:lnTo>
                  <a:lnTo>
                    <a:pt x="0" y="0"/>
                  </a:lnTo>
                  <a:lnTo>
                    <a:pt x="0" y="482"/>
                  </a:lnTo>
                  <a:lnTo>
                    <a:pt x="332" y="482"/>
                  </a:lnTo>
                </a:path>
              </a:pathLst>
            </a:custGeom>
            <a:solidFill>
              <a:srgbClr val="6080FF"/>
            </a:solidFill>
            <a:ln w="12700" cap="rnd" cmpd="sng">
              <a:solidFill>
                <a:srgbClr val="000000"/>
              </a:solidFill>
              <a:prstDash val="solid"/>
              <a:round/>
              <a:headEnd type="none" w="med" len="med"/>
              <a:tailEnd type="none" w="med" len="med"/>
            </a:ln>
          </p:spPr>
          <p:txBody>
            <a:bodyPr/>
            <a:lstStyle/>
            <a:p>
              <a:endParaRPr lang="en-US"/>
            </a:p>
          </p:txBody>
        </p:sp>
        <p:sp>
          <p:nvSpPr>
            <p:cNvPr id="54310" name="Freeform 32"/>
            <p:cNvSpPr>
              <a:spLocks/>
            </p:cNvSpPr>
            <p:nvPr/>
          </p:nvSpPr>
          <p:spPr bwMode="auto">
            <a:xfrm>
              <a:off x="3190" y="2679"/>
              <a:ext cx="449" cy="85"/>
            </a:xfrm>
            <a:custGeom>
              <a:avLst/>
              <a:gdLst>
                <a:gd name="T0" fmla="*/ 448 w 449"/>
                <a:gd name="T1" fmla="*/ 0 h 85"/>
                <a:gd name="T2" fmla="*/ 333 w 449"/>
                <a:gd name="T3" fmla="*/ 84 h 85"/>
                <a:gd name="T4" fmla="*/ 0 w 449"/>
                <a:gd name="T5" fmla="*/ 84 h 85"/>
                <a:gd name="T6" fmla="*/ 115 w 449"/>
                <a:gd name="T7" fmla="*/ 0 h 85"/>
                <a:gd name="T8" fmla="*/ 448 w 449"/>
                <a:gd name="T9" fmla="*/ 0 h 85"/>
                <a:gd name="T10" fmla="*/ 0 60000 65536"/>
                <a:gd name="T11" fmla="*/ 0 60000 65536"/>
                <a:gd name="T12" fmla="*/ 0 60000 65536"/>
                <a:gd name="T13" fmla="*/ 0 60000 65536"/>
                <a:gd name="T14" fmla="*/ 0 60000 65536"/>
                <a:gd name="T15" fmla="*/ 0 w 449"/>
                <a:gd name="T16" fmla="*/ 0 h 85"/>
                <a:gd name="T17" fmla="*/ 449 w 449"/>
                <a:gd name="T18" fmla="*/ 85 h 85"/>
              </a:gdLst>
              <a:ahLst/>
              <a:cxnLst>
                <a:cxn ang="T10">
                  <a:pos x="T0" y="T1"/>
                </a:cxn>
                <a:cxn ang="T11">
                  <a:pos x="T2" y="T3"/>
                </a:cxn>
                <a:cxn ang="T12">
                  <a:pos x="T4" y="T5"/>
                </a:cxn>
                <a:cxn ang="T13">
                  <a:pos x="T6" y="T7"/>
                </a:cxn>
                <a:cxn ang="T14">
                  <a:pos x="T8" y="T9"/>
                </a:cxn>
              </a:cxnLst>
              <a:rect l="T15" t="T16" r="T17" b="T18"/>
              <a:pathLst>
                <a:path w="449" h="85">
                  <a:moveTo>
                    <a:pt x="448" y="0"/>
                  </a:moveTo>
                  <a:lnTo>
                    <a:pt x="333" y="84"/>
                  </a:lnTo>
                  <a:lnTo>
                    <a:pt x="0" y="84"/>
                  </a:lnTo>
                  <a:lnTo>
                    <a:pt x="115" y="0"/>
                  </a:lnTo>
                  <a:lnTo>
                    <a:pt x="448" y="0"/>
                  </a:lnTo>
                </a:path>
              </a:pathLst>
            </a:custGeom>
            <a:solidFill>
              <a:srgbClr val="5070C0"/>
            </a:solidFill>
            <a:ln w="12700" cap="rnd" cmpd="sng">
              <a:solidFill>
                <a:srgbClr val="000000"/>
              </a:solidFill>
              <a:prstDash val="solid"/>
              <a:round/>
              <a:headEnd type="none" w="med" len="med"/>
              <a:tailEnd type="none" w="med" len="med"/>
            </a:ln>
          </p:spPr>
          <p:txBody>
            <a:bodyPr/>
            <a:lstStyle/>
            <a:p>
              <a:endParaRPr lang="en-US"/>
            </a:p>
          </p:txBody>
        </p:sp>
        <p:sp>
          <p:nvSpPr>
            <p:cNvPr id="54311" name="Freeform 33"/>
            <p:cNvSpPr>
              <a:spLocks/>
            </p:cNvSpPr>
            <p:nvPr/>
          </p:nvSpPr>
          <p:spPr bwMode="auto">
            <a:xfrm>
              <a:off x="4132" y="1899"/>
              <a:ext cx="117" cy="1347"/>
            </a:xfrm>
            <a:custGeom>
              <a:avLst/>
              <a:gdLst>
                <a:gd name="T0" fmla="*/ 116 w 117"/>
                <a:gd name="T1" fmla="*/ 1263 h 1347"/>
                <a:gd name="T2" fmla="*/ 116 w 117"/>
                <a:gd name="T3" fmla="*/ 0 h 1347"/>
                <a:gd name="T4" fmla="*/ 0 w 117"/>
                <a:gd name="T5" fmla="*/ 82 h 1347"/>
                <a:gd name="T6" fmla="*/ 0 w 117"/>
                <a:gd name="T7" fmla="*/ 1346 h 1347"/>
                <a:gd name="T8" fmla="*/ 116 w 117"/>
                <a:gd name="T9" fmla="*/ 1263 h 1347"/>
                <a:gd name="T10" fmla="*/ 0 60000 65536"/>
                <a:gd name="T11" fmla="*/ 0 60000 65536"/>
                <a:gd name="T12" fmla="*/ 0 60000 65536"/>
                <a:gd name="T13" fmla="*/ 0 60000 65536"/>
                <a:gd name="T14" fmla="*/ 0 60000 65536"/>
                <a:gd name="T15" fmla="*/ 0 w 117"/>
                <a:gd name="T16" fmla="*/ 0 h 1347"/>
                <a:gd name="T17" fmla="*/ 117 w 117"/>
                <a:gd name="T18" fmla="*/ 1347 h 1347"/>
              </a:gdLst>
              <a:ahLst/>
              <a:cxnLst>
                <a:cxn ang="T10">
                  <a:pos x="T0" y="T1"/>
                </a:cxn>
                <a:cxn ang="T11">
                  <a:pos x="T2" y="T3"/>
                </a:cxn>
                <a:cxn ang="T12">
                  <a:pos x="T4" y="T5"/>
                </a:cxn>
                <a:cxn ang="T13">
                  <a:pos x="T6" y="T7"/>
                </a:cxn>
                <a:cxn ang="T14">
                  <a:pos x="T8" y="T9"/>
                </a:cxn>
              </a:cxnLst>
              <a:rect l="T15" t="T16" r="T17" b="T18"/>
              <a:pathLst>
                <a:path w="117" h="1347">
                  <a:moveTo>
                    <a:pt x="116" y="1263"/>
                  </a:moveTo>
                  <a:lnTo>
                    <a:pt x="116" y="0"/>
                  </a:lnTo>
                  <a:lnTo>
                    <a:pt x="0" y="82"/>
                  </a:lnTo>
                  <a:lnTo>
                    <a:pt x="0" y="1346"/>
                  </a:lnTo>
                  <a:lnTo>
                    <a:pt x="116" y="1263"/>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54312" name="Freeform 34"/>
            <p:cNvSpPr>
              <a:spLocks/>
            </p:cNvSpPr>
            <p:nvPr/>
          </p:nvSpPr>
          <p:spPr bwMode="auto">
            <a:xfrm>
              <a:off x="3802" y="1983"/>
              <a:ext cx="331" cy="1263"/>
            </a:xfrm>
            <a:custGeom>
              <a:avLst/>
              <a:gdLst>
                <a:gd name="T0" fmla="*/ 330 w 331"/>
                <a:gd name="T1" fmla="*/ 1262 h 1263"/>
                <a:gd name="T2" fmla="*/ 330 w 331"/>
                <a:gd name="T3" fmla="*/ 0 h 1263"/>
                <a:gd name="T4" fmla="*/ 0 w 331"/>
                <a:gd name="T5" fmla="*/ 0 h 1263"/>
                <a:gd name="T6" fmla="*/ 0 w 331"/>
                <a:gd name="T7" fmla="*/ 1262 h 1263"/>
                <a:gd name="T8" fmla="*/ 330 w 331"/>
                <a:gd name="T9" fmla="*/ 1262 h 1263"/>
                <a:gd name="T10" fmla="*/ 0 60000 65536"/>
                <a:gd name="T11" fmla="*/ 0 60000 65536"/>
                <a:gd name="T12" fmla="*/ 0 60000 65536"/>
                <a:gd name="T13" fmla="*/ 0 60000 65536"/>
                <a:gd name="T14" fmla="*/ 0 60000 65536"/>
                <a:gd name="T15" fmla="*/ 0 w 331"/>
                <a:gd name="T16" fmla="*/ 0 h 1263"/>
                <a:gd name="T17" fmla="*/ 331 w 331"/>
                <a:gd name="T18" fmla="*/ 1263 h 1263"/>
              </a:gdLst>
              <a:ahLst/>
              <a:cxnLst>
                <a:cxn ang="T10">
                  <a:pos x="T0" y="T1"/>
                </a:cxn>
                <a:cxn ang="T11">
                  <a:pos x="T2" y="T3"/>
                </a:cxn>
                <a:cxn ang="T12">
                  <a:pos x="T4" y="T5"/>
                </a:cxn>
                <a:cxn ang="T13">
                  <a:pos x="T6" y="T7"/>
                </a:cxn>
                <a:cxn ang="T14">
                  <a:pos x="T8" y="T9"/>
                </a:cxn>
              </a:cxnLst>
              <a:rect l="T15" t="T16" r="T17" b="T18"/>
              <a:pathLst>
                <a:path w="331" h="1263">
                  <a:moveTo>
                    <a:pt x="330" y="1262"/>
                  </a:moveTo>
                  <a:lnTo>
                    <a:pt x="330" y="0"/>
                  </a:lnTo>
                  <a:lnTo>
                    <a:pt x="0" y="0"/>
                  </a:lnTo>
                  <a:lnTo>
                    <a:pt x="0" y="1262"/>
                  </a:lnTo>
                  <a:lnTo>
                    <a:pt x="330" y="1262"/>
                  </a:lnTo>
                </a:path>
              </a:pathLst>
            </a:custGeom>
            <a:solidFill>
              <a:srgbClr val="102060"/>
            </a:solidFill>
            <a:ln w="12700" cap="rnd" cmpd="sng">
              <a:solidFill>
                <a:srgbClr val="000000"/>
              </a:solidFill>
              <a:prstDash val="solid"/>
              <a:round/>
              <a:headEnd type="none" w="med" len="med"/>
              <a:tailEnd type="none" w="med" len="med"/>
            </a:ln>
          </p:spPr>
          <p:txBody>
            <a:bodyPr/>
            <a:lstStyle/>
            <a:p>
              <a:endParaRPr lang="en-US"/>
            </a:p>
          </p:txBody>
        </p:sp>
        <p:sp>
          <p:nvSpPr>
            <p:cNvPr id="54313" name="Freeform 35"/>
            <p:cNvSpPr>
              <a:spLocks/>
            </p:cNvSpPr>
            <p:nvPr/>
          </p:nvSpPr>
          <p:spPr bwMode="auto">
            <a:xfrm>
              <a:off x="3802" y="1899"/>
              <a:ext cx="447" cy="85"/>
            </a:xfrm>
            <a:custGeom>
              <a:avLst/>
              <a:gdLst>
                <a:gd name="T0" fmla="*/ 446 w 447"/>
                <a:gd name="T1" fmla="*/ 0 h 85"/>
                <a:gd name="T2" fmla="*/ 332 w 447"/>
                <a:gd name="T3" fmla="*/ 84 h 85"/>
                <a:gd name="T4" fmla="*/ 0 w 447"/>
                <a:gd name="T5" fmla="*/ 84 h 85"/>
                <a:gd name="T6" fmla="*/ 114 w 447"/>
                <a:gd name="T7" fmla="*/ 0 h 85"/>
                <a:gd name="T8" fmla="*/ 446 w 447"/>
                <a:gd name="T9" fmla="*/ 0 h 85"/>
                <a:gd name="T10" fmla="*/ 0 60000 65536"/>
                <a:gd name="T11" fmla="*/ 0 60000 65536"/>
                <a:gd name="T12" fmla="*/ 0 60000 65536"/>
                <a:gd name="T13" fmla="*/ 0 60000 65536"/>
                <a:gd name="T14" fmla="*/ 0 60000 65536"/>
                <a:gd name="T15" fmla="*/ 0 w 447"/>
                <a:gd name="T16" fmla="*/ 0 h 85"/>
                <a:gd name="T17" fmla="*/ 447 w 447"/>
                <a:gd name="T18" fmla="*/ 85 h 85"/>
              </a:gdLst>
              <a:ahLst/>
              <a:cxnLst>
                <a:cxn ang="T10">
                  <a:pos x="T0" y="T1"/>
                </a:cxn>
                <a:cxn ang="T11">
                  <a:pos x="T2" y="T3"/>
                </a:cxn>
                <a:cxn ang="T12">
                  <a:pos x="T4" y="T5"/>
                </a:cxn>
                <a:cxn ang="T13">
                  <a:pos x="T6" y="T7"/>
                </a:cxn>
                <a:cxn ang="T14">
                  <a:pos x="T8" y="T9"/>
                </a:cxn>
              </a:cxnLst>
              <a:rect l="T15" t="T16" r="T17" b="T18"/>
              <a:pathLst>
                <a:path w="447" h="85">
                  <a:moveTo>
                    <a:pt x="446" y="0"/>
                  </a:moveTo>
                  <a:lnTo>
                    <a:pt x="332" y="84"/>
                  </a:lnTo>
                  <a:lnTo>
                    <a:pt x="0" y="84"/>
                  </a:lnTo>
                  <a:lnTo>
                    <a:pt x="114" y="0"/>
                  </a:lnTo>
                  <a:lnTo>
                    <a:pt x="446" y="0"/>
                  </a:lnTo>
                </a:path>
              </a:pathLst>
            </a:custGeom>
            <a:solidFill>
              <a:srgbClr val="001040"/>
            </a:solidFill>
            <a:ln w="12700" cap="rnd" cmpd="sng">
              <a:solidFill>
                <a:srgbClr val="000000"/>
              </a:solidFill>
              <a:prstDash val="solid"/>
              <a:round/>
              <a:headEnd type="none" w="med" len="med"/>
              <a:tailEnd type="none" w="med" len="med"/>
            </a:ln>
          </p:spPr>
          <p:txBody>
            <a:bodyPr/>
            <a:lstStyle/>
            <a:p>
              <a:endParaRPr lang="en-US"/>
            </a:p>
          </p:txBody>
        </p:sp>
        <p:grpSp>
          <p:nvGrpSpPr>
            <p:cNvPr id="54314" name="Group 36"/>
            <p:cNvGrpSpPr>
              <a:grpSpLocks/>
            </p:cNvGrpSpPr>
            <p:nvPr/>
          </p:nvGrpSpPr>
          <p:grpSpPr bwMode="auto">
            <a:xfrm>
              <a:off x="4410" y="1301"/>
              <a:ext cx="447" cy="1945"/>
              <a:chOff x="4410" y="1301"/>
              <a:chExt cx="447" cy="1945"/>
            </a:xfrm>
          </p:grpSpPr>
          <p:sp>
            <p:nvSpPr>
              <p:cNvPr id="54368" name="Freeform 37"/>
              <p:cNvSpPr>
                <a:spLocks/>
              </p:cNvSpPr>
              <p:nvPr/>
            </p:nvSpPr>
            <p:spPr bwMode="auto">
              <a:xfrm>
                <a:off x="4740" y="1301"/>
                <a:ext cx="117" cy="1945"/>
              </a:xfrm>
              <a:custGeom>
                <a:avLst/>
                <a:gdLst>
                  <a:gd name="T0" fmla="*/ 116 w 117"/>
                  <a:gd name="T1" fmla="*/ 1858 h 1945"/>
                  <a:gd name="T2" fmla="*/ 116 w 117"/>
                  <a:gd name="T3" fmla="*/ 0 h 1945"/>
                  <a:gd name="T4" fmla="*/ 0 w 117"/>
                  <a:gd name="T5" fmla="*/ 86 h 1945"/>
                  <a:gd name="T6" fmla="*/ 0 w 117"/>
                  <a:gd name="T7" fmla="*/ 1944 h 1945"/>
                  <a:gd name="T8" fmla="*/ 116 w 117"/>
                  <a:gd name="T9" fmla="*/ 1858 h 1945"/>
                  <a:gd name="T10" fmla="*/ 0 60000 65536"/>
                  <a:gd name="T11" fmla="*/ 0 60000 65536"/>
                  <a:gd name="T12" fmla="*/ 0 60000 65536"/>
                  <a:gd name="T13" fmla="*/ 0 60000 65536"/>
                  <a:gd name="T14" fmla="*/ 0 60000 65536"/>
                  <a:gd name="T15" fmla="*/ 0 w 117"/>
                  <a:gd name="T16" fmla="*/ 0 h 1945"/>
                  <a:gd name="T17" fmla="*/ 117 w 117"/>
                  <a:gd name="T18" fmla="*/ 1945 h 1945"/>
                </a:gdLst>
                <a:ahLst/>
                <a:cxnLst>
                  <a:cxn ang="T10">
                    <a:pos x="T0" y="T1"/>
                  </a:cxn>
                  <a:cxn ang="T11">
                    <a:pos x="T2" y="T3"/>
                  </a:cxn>
                  <a:cxn ang="T12">
                    <a:pos x="T4" y="T5"/>
                  </a:cxn>
                  <a:cxn ang="T13">
                    <a:pos x="T6" y="T7"/>
                  </a:cxn>
                  <a:cxn ang="T14">
                    <a:pos x="T8" y="T9"/>
                  </a:cxn>
                </a:cxnLst>
                <a:rect l="T15" t="T16" r="T17" b="T18"/>
                <a:pathLst>
                  <a:path w="117" h="1945">
                    <a:moveTo>
                      <a:pt x="116" y="1858"/>
                    </a:moveTo>
                    <a:lnTo>
                      <a:pt x="116" y="0"/>
                    </a:lnTo>
                    <a:lnTo>
                      <a:pt x="0" y="86"/>
                    </a:lnTo>
                    <a:lnTo>
                      <a:pt x="0" y="1944"/>
                    </a:lnTo>
                    <a:lnTo>
                      <a:pt x="116" y="1858"/>
                    </a:lnTo>
                  </a:path>
                </a:pathLst>
              </a:custGeom>
              <a:solidFill>
                <a:srgbClr val="808000"/>
              </a:solidFill>
              <a:ln w="12700" cap="rnd" cmpd="sng">
                <a:solidFill>
                  <a:srgbClr val="000000"/>
                </a:solidFill>
                <a:prstDash val="solid"/>
                <a:round/>
                <a:headEnd type="none" w="med" len="med"/>
                <a:tailEnd type="none" w="med" len="med"/>
              </a:ln>
            </p:spPr>
            <p:txBody>
              <a:bodyPr/>
              <a:lstStyle/>
              <a:p>
                <a:endParaRPr lang="en-US"/>
              </a:p>
            </p:txBody>
          </p:sp>
          <p:sp>
            <p:nvSpPr>
              <p:cNvPr id="54369" name="Freeform 38"/>
              <p:cNvSpPr>
                <a:spLocks/>
              </p:cNvSpPr>
              <p:nvPr/>
            </p:nvSpPr>
            <p:spPr bwMode="auto">
              <a:xfrm>
                <a:off x="4410" y="1389"/>
                <a:ext cx="331" cy="1857"/>
              </a:xfrm>
              <a:custGeom>
                <a:avLst/>
                <a:gdLst>
                  <a:gd name="T0" fmla="*/ 330 w 331"/>
                  <a:gd name="T1" fmla="*/ 1856 h 1857"/>
                  <a:gd name="T2" fmla="*/ 330 w 331"/>
                  <a:gd name="T3" fmla="*/ 0 h 1857"/>
                  <a:gd name="T4" fmla="*/ 0 w 331"/>
                  <a:gd name="T5" fmla="*/ 0 h 1857"/>
                  <a:gd name="T6" fmla="*/ 0 w 331"/>
                  <a:gd name="T7" fmla="*/ 1856 h 1857"/>
                  <a:gd name="T8" fmla="*/ 330 w 331"/>
                  <a:gd name="T9" fmla="*/ 1856 h 1857"/>
                  <a:gd name="T10" fmla="*/ 0 60000 65536"/>
                  <a:gd name="T11" fmla="*/ 0 60000 65536"/>
                  <a:gd name="T12" fmla="*/ 0 60000 65536"/>
                  <a:gd name="T13" fmla="*/ 0 60000 65536"/>
                  <a:gd name="T14" fmla="*/ 0 60000 65536"/>
                  <a:gd name="T15" fmla="*/ 0 w 331"/>
                  <a:gd name="T16" fmla="*/ 0 h 1857"/>
                  <a:gd name="T17" fmla="*/ 331 w 331"/>
                  <a:gd name="T18" fmla="*/ 1857 h 1857"/>
                </a:gdLst>
                <a:ahLst/>
                <a:cxnLst>
                  <a:cxn ang="T10">
                    <a:pos x="T0" y="T1"/>
                  </a:cxn>
                  <a:cxn ang="T11">
                    <a:pos x="T2" y="T3"/>
                  </a:cxn>
                  <a:cxn ang="T12">
                    <a:pos x="T4" y="T5"/>
                  </a:cxn>
                  <a:cxn ang="T13">
                    <a:pos x="T6" y="T7"/>
                  </a:cxn>
                  <a:cxn ang="T14">
                    <a:pos x="T8" y="T9"/>
                  </a:cxn>
                </a:cxnLst>
                <a:rect l="T15" t="T16" r="T17" b="T18"/>
                <a:pathLst>
                  <a:path w="331" h="1857">
                    <a:moveTo>
                      <a:pt x="330" y="1856"/>
                    </a:moveTo>
                    <a:lnTo>
                      <a:pt x="330" y="0"/>
                    </a:lnTo>
                    <a:lnTo>
                      <a:pt x="0" y="0"/>
                    </a:lnTo>
                    <a:lnTo>
                      <a:pt x="0" y="1856"/>
                    </a:lnTo>
                    <a:lnTo>
                      <a:pt x="330" y="1856"/>
                    </a:lnTo>
                  </a:path>
                </a:pathLst>
              </a:custGeom>
              <a:solidFill>
                <a:srgbClr val="FFFF00"/>
              </a:solidFill>
              <a:ln w="12700" cap="rnd" cmpd="sng">
                <a:solidFill>
                  <a:srgbClr val="000000"/>
                </a:solidFill>
                <a:prstDash val="solid"/>
                <a:round/>
                <a:headEnd type="none" w="med" len="med"/>
                <a:tailEnd type="none" w="med" len="med"/>
              </a:ln>
            </p:spPr>
            <p:txBody>
              <a:bodyPr/>
              <a:lstStyle/>
              <a:p>
                <a:endParaRPr lang="en-US"/>
              </a:p>
            </p:txBody>
          </p:sp>
          <p:sp>
            <p:nvSpPr>
              <p:cNvPr id="54370" name="Freeform 39"/>
              <p:cNvSpPr>
                <a:spLocks/>
              </p:cNvSpPr>
              <p:nvPr/>
            </p:nvSpPr>
            <p:spPr bwMode="auto">
              <a:xfrm>
                <a:off x="4410" y="1301"/>
                <a:ext cx="447" cy="89"/>
              </a:xfrm>
              <a:custGeom>
                <a:avLst/>
                <a:gdLst>
                  <a:gd name="T0" fmla="*/ 446 w 447"/>
                  <a:gd name="T1" fmla="*/ 0 h 89"/>
                  <a:gd name="T2" fmla="*/ 332 w 447"/>
                  <a:gd name="T3" fmla="*/ 88 h 89"/>
                  <a:gd name="T4" fmla="*/ 0 w 447"/>
                  <a:gd name="T5" fmla="*/ 88 h 89"/>
                  <a:gd name="T6" fmla="*/ 113 w 447"/>
                  <a:gd name="T7" fmla="*/ 0 h 89"/>
                  <a:gd name="T8" fmla="*/ 446 w 447"/>
                  <a:gd name="T9" fmla="*/ 0 h 89"/>
                  <a:gd name="T10" fmla="*/ 0 60000 65536"/>
                  <a:gd name="T11" fmla="*/ 0 60000 65536"/>
                  <a:gd name="T12" fmla="*/ 0 60000 65536"/>
                  <a:gd name="T13" fmla="*/ 0 60000 65536"/>
                  <a:gd name="T14" fmla="*/ 0 60000 65536"/>
                  <a:gd name="T15" fmla="*/ 0 w 447"/>
                  <a:gd name="T16" fmla="*/ 0 h 89"/>
                  <a:gd name="T17" fmla="*/ 447 w 447"/>
                  <a:gd name="T18" fmla="*/ 89 h 89"/>
                </a:gdLst>
                <a:ahLst/>
                <a:cxnLst>
                  <a:cxn ang="T10">
                    <a:pos x="T0" y="T1"/>
                  </a:cxn>
                  <a:cxn ang="T11">
                    <a:pos x="T2" y="T3"/>
                  </a:cxn>
                  <a:cxn ang="T12">
                    <a:pos x="T4" y="T5"/>
                  </a:cxn>
                  <a:cxn ang="T13">
                    <a:pos x="T6" y="T7"/>
                  </a:cxn>
                  <a:cxn ang="T14">
                    <a:pos x="T8" y="T9"/>
                  </a:cxn>
                </a:cxnLst>
                <a:rect l="T15" t="T16" r="T17" b="T18"/>
                <a:pathLst>
                  <a:path w="447" h="89">
                    <a:moveTo>
                      <a:pt x="446" y="0"/>
                    </a:moveTo>
                    <a:lnTo>
                      <a:pt x="332" y="88"/>
                    </a:lnTo>
                    <a:lnTo>
                      <a:pt x="0" y="88"/>
                    </a:lnTo>
                    <a:lnTo>
                      <a:pt x="113" y="0"/>
                    </a:lnTo>
                    <a:lnTo>
                      <a:pt x="446" y="0"/>
                    </a:lnTo>
                  </a:path>
                </a:pathLst>
              </a:custGeom>
              <a:solidFill>
                <a:srgbClr val="FFFF00"/>
              </a:solidFill>
              <a:ln w="12700" cap="rnd" cmpd="sng">
                <a:solidFill>
                  <a:srgbClr val="000000"/>
                </a:solidFill>
                <a:prstDash val="solid"/>
                <a:round/>
                <a:headEnd type="none" w="med" len="med"/>
                <a:tailEnd type="none" w="med" len="med"/>
              </a:ln>
            </p:spPr>
            <p:txBody>
              <a:bodyPr/>
              <a:lstStyle/>
              <a:p>
                <a:endParaRPr lang="en-US"/>
              </a:p>
            </p:txBody>
          </p:sp>
        </p:grpSp>
        <p:sp>
          <p:nvSpPr>
            <p:cNvPr id="54315" name="Line 40"/>
            <p:cNvSpPr>
              <a:spLocks noChangeShapeType="1"/>
            </p:cNvSpPr>
            <p:nvPr/>
          </p:nvSpPr>
          <p:spPr bwMode="auto">
            <a:xfrm flipV="1">
              <a:off x="1226" y="1311"/>
              <a:ext cx="0" cy="1938"/>
            </a:xfrm>
            <a:prstGeom prst="line">
              <a:avLst/>
            </a:prstGeom>
            <a:noFill/>
            <a:ln w="12700">
              <a:solidFill>
                <a:schemeClr val="tx1"/>
              </a:solidFill>
              <a:round/>
              <a:headEnd/>
              <a:tailEnd/>
            </a:ln>
          </p:spPr>
          <p:txBody>
            <a:bodyPr wrap="none" anchor="ctr"/>
            <a:lstStyle/>
            <a:p>
              <a:endParaRPr lang="en-US"/>
            </a:p>
          </p:txBody>
        </p:sp>
        <p:sp>
          <p:nvSpPr>
            <p:cNvPr id="54316" name="Line 41"/>
            <p:cNvSpPr>
              <a:spLocks noChangeShapeType="1"/>
            </p:cNvSpPr>
            <p:nvPr/>
          </p:nvSpPr>
          <p:spPr bwMode="auto">
            <a:xfrm flipH="1">
              <a:off x="1184" y="3245"/>
              <a:ext cx="46" cy="0"/>
            </a:xfrm>
            <a:prstGeom prst="line">
              <a:avLst/>
            </a:prstGeom>
            <a:noFill/>
            <a:ln w="12700">
              <a:solidFill>
                <a:schemeClr val="tx1"/>
              </a:solidFill>
              <a:round/>
              <a:headEnd/>
              <a:tailEnd/>
            </a:ln>
          </p:spPr>
          <p:txBody>
            <a:bodyPr wrap="none" anchor="ctr"/>
            <a:lstStyle/>
            <a:p>
              <a:endParaRPr lang="en-US"/>
            </a:p>
          </p:txBody>
        </p:sp>
        <p:sp>
          <p:nvSpPr>
            <p:cNvPr id="54317" name="Line 42"/>
            <p:cNvSpPr>
              <a:spLocks noChangeShapeType="1"/>
            </p:cNvSpPr>
            <p:nvPr/>
          </p:nvSpPr>
          <p:spPr bwMode="auto">
            <a:xfrm flipH="1">
              <a:off x="1184" y="2925"/>
              <a:ext cx="46" cy="0"/>
            </a:xfrm>
            <a:prstGeom prst="line">
              <a:avLst/>
            </a:prstGeom>
            <a:noFill/>
            <a:ln w="12700">
              <a:solidFill>
                <a:schemeClr val="tx1"/>
              </a:solidFill>
              <a:round/>
              <a:headEnd/>
              <a:tailEnd/>
            </a:ln>
          </p:spPr>
          <p:txBody>
            <a:bodyPr wrap="none" anchor="ctr"/>
            <a:lstStyle/>
            <a:p>
              <a:endParaRPr lang="en-US"/>
            </a:p>
          </p:txBody>
        </p:sp>
        <p:sp>
          <p:nvSpPr>
            <p:cNvPr id="54318" name="Line 43"/>
            <p:cNvSpPr>
              <a:spLocks noChangeShapeType="1"/>
            </p:cNvSpPr>
            <p:nvPr/>
          </p:nvSpPr>
          <p:spPr bwMode="auto">
            <a:xfrm flipH="1">
              <a:off x="1184" y="2601"/>
              <a:ext cx="46" cy="0"/>
            </a:xfrm>
            <a:prstGeom prst="line">
              <a:avLst/>
            </a:prstGeom>
            <a:noFill/>
            <a:ln w="12700">
              <a:solidFill>
                <a:schemeClr val="tx1"/>
              </a:solidFill>
              <a:round/>
              <a:headEnd/>
              <a:tailEnd/>
            </a:ln>
          </p:spPr>
          <p:txBody>
            <a:bodyPr wrap="none" anchor="ctr"/>
            <a:lstStyle/>
            <a:p>
              <a:endParaRPr lang="en-US"/>
            </a:p>
          </p:txBody>
        </p:sp>
        <p:sp>
          <p:nvSpPr>
            <p:cNvPr id="54319" name="Line 44"/>
            <p:cNvSpPr>
              <a:spLocks noChangeShapeType="1"/>
            </p:cNvSpPr>
            <p:nvPr/>
          </p:nvSpPr>
          <p:spPr bwMode="auto">
            <a:xfrm flipH="1">
              <a:off x="1184" y="2281"/>
              <a:ext cx="46" cy="0"/>
            </a:xfrm>
            <a:prstGeom prst="line">
              <a:avLst/>
            </a:prstGeom>
            <a:noFill/>
            <a:ln w="12700">
              <a:solidFill>
                <a:schemeClr val="tx1"/>
              </a:solidFill>
              <a:round/>
              <a:headEnd/>
              <a:tailEnd/>
            </a:ln>
          </p:spPr>
          <p:txBody>
            <a:bodyPr wrap="none" anchor="ctr"/>
            <a:lstStyle/>
            <a:p>
              <a:endParaRPr lang="en-US"/>
            </a:p>
          </p:txBody>
        </p:sp>
        <p:sp>
          <p:nvSpPr>
            <p:cNvPr id="54320" name="Line 45"/>
            <p:cNvSpPr>
              <a:spLocks noChangeShapeType="1"/>
            </p:cNvSpPr>
            <p:nvPr/>
          </p:nvSpPr>
          <p:spPr bwMode="auto">
            <a:xfrm flipH="1">
              <a:off x="1184" y="1959"/>
              <a:ext cx="46" cy="0"/>
            </a:xfrm>
            <a:prstGeom prst="line">
              <a:avLst/>
            </a:prstGeom>
            <a:noFill/>
            <a:ln w="12700">
              <a:solidFill>
                <a:schemeClr val="tx1"/>
              </a:solidFill>
              <a:round/>
              <a:headEnd/>
              <a:tailEnd/>
            </a:ln>
          </p:spPr>
          <p:txBody>
            <a:bodyPr wrap="none" anchor="ctr"/>
            <a:lstStyle/>
            <a:p>
              <a:endParaRPr lang="en-US"/>
            </a:p>
          </p:txBody>
        </p:sp>
        <p:sp>
          <p:nvSpPr>
            <p:cNvPr id="54321" name="Line 46"/>
            <p:cNvSpPr>
              <a:spLocks noChangeShapeType="1"/>
            </p:cNvSpPr>
            <p:nvPr/>
          </p:nvSpPr>
          <p:spPr bwMode="auto">
            <a:xfrm flipH="1">
              <a:off x="1184" y="1635"/>
              <a:ext cx="46" cy="0"/>
            </a:xfrm>
            <a:prstGeom prst="line">
              <a:avLst/>
            </a:prstGeom>
            <a:noFill/>
            <a:ln w="12700">
              <a:solidFill>
                <a:schemeClr val="tx1"/>
              </a:solidFill>
              <a:round/>
              <a:headEnd/>
              <a:tailEnd/>
            </a:ln>
          </p:spPr>
          <p:txBody>
            <a:bodyPr wrap="none" anchor="ctr"/>
            <a:lstStyle/>
            <a:p>
              <a:endParaRPr lang="en-US"/>
            </a:p>
          </p:txBody>
        </p:sp>
        <p:sp>
          <p:nvSpPr>
            <p:cNvPr id="54322" name="Line 47"/>
            <p:cNvSpPr>
              <a:spLocks noChangeShapeType="1"/>
            </p:cNvSpPr>
            <p:nvPr/>
          </p:nvSpPr>
          <p:spPr bwMode="auto">
            <a:xfrm flipH="1">
              <a:off x="1184" y="1315"/>
              <a:ext cx="46" cy="0"/>
            </a:xfrm>
            <a:prstGeom prst="line">
              <a:avLst/>
            </a:prstGeom>
            <a:noFill/>
            <a:ln w="12700">
              <a:solidFill>
                <a:schemeClr val="tx1"/>
              </a:solidFill>
              <a:round/>
              <a:headEnd/>
              <a:tailEnd/>
            </a:ln>
          </p:spPr>
          <p:txBody>
            <a:bodyPr wrap="none" anchor="ctr"/>
            <a:lstStyle/>
            <a:p>
              <a:endParaRPr lang="en-US"/>
            </a:p>
          </p:txBody>
        </p:sp>
        <p:pic>
          <p:nvPicPr>
            <p:cNvPr id="54323" name="Picture 48"/>
            <p:cNvPicPr>
              <a:picLocks noChangeArrowheads="1"/>
            </p:cNvPicPr>
            <p:nvPr/>
          </p:nvPicPr>
          <p:blipFill>
            <a:blip r:embed="rId3" cstate="print"/>
            <a:srcRect/>
            <a:stretch>
              <a:fillRect/>
            </a:stretch>
          </p:blipFill>
          <p:spPr bwMode="auto">
            <a:xfrm>
              <a:off x="466" y="1345"/>
              <a:ext cx="638" cy="1846"/>
            </a:xfrm>
            <a:prstGeom prst="rect">
              <a:avLst/>
            </a:prstGeom>
            <a:noFill/>
            <a:ln w="12700">
              <a:noFill/>
              <a:miter lim="800000"/>
              <a:headEnd/>
              <a:tailEnd/>
            </a:ln>
          </p:spPr>
        </p:pic>
        <p:sp>
          <p:nvSpPr>
            <p:cNvPr id="54324" name="Line 49"/>
            <p:cNvSpPr>
              <a:spLocks noChangeShapeType="1"/>
            </p:cNvSpPr>
            <p:nvPr/>
          </p:nvSpPr>
          <p:spPr bwMode="auto">
            <a:xfrm>
              <a:off x="1230" y="3245"/>
              <a:ext cx="3646" cy="0"/>
            </a:xfrm>
            <a:prstGeom prst="line">
              <a:avLst/>
            </a:prstGeom>
            <a:noFill/>
            <a:ln w="12700">
              <a:solidFill>
                <a:schemeClr val="tx1"/>
              </a:solidFill>
              <a:round/>
              <a:headEnd/>
              <a:tailEnd/>
            </a:ln>
          </p:spPr>
          <p:txBody>
            <a:bodyPr wrap="none" anchor="ctr"/>
            <a:lstStyle/>
            <a:p>
              <a:endParaRPr lang="en-US"/>
            </a:p>
          </p:txBody>
        </p:sp>
        <p:sp>
          <p:nvSpPr>
            <p:cNvPr id="54325" name="Line 50"/>
            <p:cNvSpPr>
              <a:spLocks noChangeShapeType="1"/>
            </p:cNvSpPr>
            <p:nvPr/>
          </p:nvSpPr>
          <p:spPr bwMode="auto">
            <a:xfrm>
              <a:off x="1226" y="3249"/>
              <a:ext cx="0" cy="24"/>
            </a:xfrm>
            <a:prstGeom prst="line">
              <a:avLst/>
            </a:prstGeom>
            <a:noFill/>
            <a:ln w="12700">
              <a:solidFill>
                <a:schemeClr val="tx1"/>
              </a:solidFill>
              <a:round/>
              <a:headEnd/>
              <a:tailEnd/>
            </a:ln>
          </p:spPr>
          <p:txBody>
            <a:bodyPr wrap="none" anchor="ctr"/>
            <a:lstStyle/>
            <a:p>
              <a:endParaRPr lang="en-US"/>
            </a:p>
          </p:txBody>
        </p:sp>
        <p:sp>
          <p:nvSpPr>
            <p:cNvPr id="54326" name="Line 51"/>
            <p:cNvSpPr>
              <a:spLocks noChangeShapeType="1"/>
            </p:cNvSpPr>
            <p:nvPr/>
          </p:nvSpPr>
          <p:spPr bwMode="auto">
            <a:xfrm>
              <a:off x="1836" y="3249"/>
              <a:ext cx="0" cy="24"/>
            </a:xfrm>
            <a:prstGeom prst="line">
              <a:avLst/>
            </a:prstGeom>
            <a:noFill/>
            <a:ln w="12700">
              <a:solidFill>
                <a:schemeClr val="tx1"/>
              </a:solidFill>
              <a:round/>
              <a:headEnd/>
              <a:tailEnd/>
            </a:ln>
          </p:spPr>
          <p:txBody>
            <a:bodyPr wrap="none" anchor="ctr"/>
            <a:lstStyle/>
            <a:p>
              <a:endParaRPr lang="en-US"/>
            </a:p>
          </p:txBody>
        </p:sp>
        <p:sp>
          <p:nvSpPr>
            <p:cNvPr id="54327" name="Line 52"/>
            <p:cNvSpPr>
              <a:spLocks noChangeShapeType="1"/>
            </p:cNvSpPr>
            <p:nvPr/>
          </p:nvSpPr>
          <p:spPr bwMode="auto">
            <a:xfrm>
              <a:off x="2448" y="3249"/>
              <a:ext cx="0" cy="24"/>
            </a:xfrm>
            <a:prstGeom prst="line">
              <a:avLst/>
            </a:prstGeom>
            <a:noFill/>
            <a:ln w="12700">
              <a:solidFill>
                <a:schemeClr val="tx1"/>
              </a:solidFill>
              <a:round/>
              <a:headEnd/>
              <a:tailEnd/>
            </a:ln>
          </p:spPr>
          <p:txBody>
            <a:bodyPr wrap="none" anchor="ctr"/>
            <a:lstStyle/>
            <a:p>
              <a:endParaRPr lang="en-US"/>
            </a:p>
          </p:txBody>
        </p:sp>
        <p:sp>
          <p:nvSpPr>
            <p:cNvPr id="54328" name="Line 53"/>
            <p:cNvSpPr>
              <a:spLocks noChangeShapeType="1"/>
            </p:cNvSpPr>
            <p:nvPr/>
          </p:nvSpPr>
          <p:spPr bwMode="auto">
            <a:xfrm>
              <a:off x="3054" y="3249"/>
              <a:ext cx="0" cy="24"/>
            </a:xfrm>
            <a:prstGeom prst="line">
              <a:avLst/>
            </a:prstGeom>
            <a:noFill/>
            <a:ln w="12700">
              <a:solidFill>
                <a:schemeClr val="tx1"/>
              </a:solidFill>
              <a:round/>
              <a:headEnd/>
              <a:tailEnd/>
            </a:ln>
          </p:spPr>
          <p:txBody>
            <a:bodyPr wrap="none" anchor="ctr"/>
            <a:lstStyle/>
            <a:p>
              <a:endParaRPr lang="en-US"/>
            </a:p>
          </p:txBody>
        </p:sp>
        <p:sp>
          <p:nvSpPr>
            <p:cNvPr id="54329" name="Line 54"/>
            <p:cNvSpPr>
              <a:spLocks noChangeShapeType="1"/>
            </p:cNvSpPr>
            <p:nvPr/>
          </p:nvSpPr>
          <p:spPr bwMode="auto">
            <a:xfrm>
              <a:off x="3662" y="3249"/>
              <a:ext cx="0" cy="24"/>
            </a:xfrm>
            <a:prstGeom prst="line">
              <a:avLst/>
            </a:prstGeom>
            <a:noFill/>
            <a:ln w="12700">
              <a:solidFill>
                <a:schemeClr val="tx1"/>
              </a:solidFill>
              <a:round/>
              <a:headEnd/>
              <a:tailEnd/>
            </a:ln>
          </p:spPr>
          <p:txBody>
            <a:bodyPr wrap="none" anchor="ctr"/>
            <a:lstStyle/>
            <a:p>
              <a:endParaRPr lang="en-US"/>
            </a:p>
          </p:txBody>
        </p:sp>
        <p:sp>
          <p:nvSpPr>
            <p:cNvPr id="54330" name="Line 55"/>
            <p:cNvSpPr>
              <a:spLocks noChangeShapeType="1"/>
            </p:cNvSpPr>
            <p:nvPr/>
          </p:nvSpPr>
          <p:spPr bwMode="auto">
            <a:xfrm>
              <a:off x="4272" y="3249"/>
              <a:ext cx="0" cy="24"/>
            </a:xfrm>
            <a:prstGeom prst="line">
              <a:avLst/>
            </a:prstGeom>
            <a:noFill/>
            <a:ln w="12700">
              <a:solidFill>
                <a:schemeClr val="tx1"/>
              </a:solidFill>
              <a:round/>
              <a:headEnd/>
              <a:tailEnd/>
            </a:ln>
          </p:spPr>
          <p:txBody>
            <a:bodyPr wrap="none" anchor="ctr"/>
            <a:lstStyle/>
            <a:p>
              <a:endParaRPr lang="en-US"/>
            </a:p>
          </p:txBody>
        </p:sp>
        <p:sp>
          <p:nvSpPr>
            <p:cNvPr id="54331" name="Line 56"/>
            <p:cNvSpPr>
              <a:spLocks noChangeShapeType="1"/>
            </p:cNvSpPr>
            <p:nvPr/>
          </p:nvSpPr>
          <p:spPr bwMode="auto">
            <a:xfrm>
              <a:off x="4880" y="3249"/>
              <a:ext cx="0" cy="24"/>
            </a:xfrm>
            <a:prstGeom prst="line">
              <a:avLst/>
            </a:prstGeom>
            <a:noFill/>
            <a:ln w="12700">
              <a:solidFill>
                <a:schemeClr val="tx1"/>
              </a:solidFill>
              <a:round/>
              <a:headEnd/>
              <a:tailEnd/>
            </a:ln>
          </p:spPr>
          <p:txBody>
            <a:bodyPr wrap="none" anchor="ctr"/>
            <a:lstStyle/>
            <a:p>
              <a:endParaRPr lang="en-US"/>
            </a:p>
          </p:txBody>
        </p:sp>
        <p:grpSp>
          <p:nvGrpSpPr>
            <p:cNvPr id="54332" name="Group 57"/>
            <p:cNvGrpSpPr>
              <a:grpSpLocks/>
            </p:cNvGrpSpPr>
            <p:nvPr/>
          </p:nvGrpSpPr>
          <p:grpSpPr bwMode="auto">
            <a:xfrm>
              <a:off x="2138" y="2387"/>
              <a:ext cx="140" cy="52"/>
              <a:chOff x="2138" y="2387"/>
              <a:chExt cx="140" cy="52"/>
            </a:xfrm>
          </p:grpSpPr>
          <p:sp>
            <p:nvSpPr>
              <p:cNvPr id="54366" name="Line 58"/>
              <p:cNvSpPr>
                <a:spLocks noChangeShapeType="1"/>
              </p:cNvSpPr>
              <p:nvPr/>
            </p:nvSpPr>
            <p:spPr bwMode="auto">
              <a:xfrm flipV="1">
                <a:off x="2214" y="2387"/>
                <a:ext cx="0" cy="52"/>
              </a:xfrm>
              <a:prstGeom prst="line">
                <a:avLst/>
              </a:prstGeom>
              <a:noFill/>
              <a:ln w="25400">
                <a:solidFill>
                  <a:schemeClr val="tx1"/>
                </a:solidFill>
                <a:round/>
                <a:headEnd/>
                <a:tailEnd/>
              </a:ln>
            </p:spPr>
            <p:txBody>
              <a:bodyPr wrap="none" anchor="ctr"/>
              <a:lstStyle/>
              <a:p>
                <a:endParaRPr lang="en-US"/>
              </a:p>
            </p:txBody>
          </p:sp>
          <p:sp>
            <p:nvSpPr>
              <p:cNvPr id="54367" name="Line 59"/>
              <p:cNvSpPr>
                <a:spLocks noChangeShapeType="1"/>
              </p:cNvSpPr>
              <p:nvPr/>
            </p:nvSpPr>
            <p:spPr bwMode="auto">
              <a:xfrm>
                <a:off x="2138" y="2397"/>
                <a:ext cx="140" cy="0"/>
              </a:xfrm>
              <a:prstGeom prst="line">
                <a:avLst/>
              </a:prstGeom>
              <a:noFill/>
              <a:ln w="25400">
                <a:solidFill>
                  <a:schemeClr val="tx1"/>
                </a:solidFill>
                <a:round/>
                <a:headEnd/>
                <a:tailEnd/>
              </a:ln>
            </p:spPr>
            <p:txBody>
              <a:bodyPr wrap="none" anchor="ctr"/>
              <a:lstStyle/>
              <a:p>
                <a:endParaRPr lang="en-US"/>
              </a:p>
            </p:txBody>
          </p:sp>
        </p:grpSp>
        <p:grpSp>
          <p:nvGrpSpPr>
            <p:cNvPr id="54333" name="Group 60"/>
            <p:cNvGrpSpPr>
              <a:grpSpLocks/>
            </p:cNvGrpSpPr>
            <p:nvPr/>
          </p:nvGrpSpPr>
          <p:grpSpPr bwMode="auto">
            <a:xfrm>
              <a:off x="1532" y="1575"/>
              <a:ext cx="140" cy="74"/>
              <a:chOff x="1532" y="1575"/>
              <a:chExt cx="140" cy="74"/>
            </a:xfrm>
          </p:grpSpPr>
          <p:sp>
            <p:nvSpPr>
              <p:cNvPr id="54364" name="Line 61"/>
              <p:cNvSpPr>
                <a:spLocks noChangeShapeType="1"/>
              </p:cNvSpPr>
              <p:nvPr/>
            </p:nvSpPr>
            <p:spPr bwMode="auto">
              <a:xfrm flipV="1">
                <a:off x="1602" y="1575"/>
                <a:ext cx="0" cy="74"/>
              </a:xfrm>
              <a:prstGeom prst="line">
                <a:avLst/>
              </a:prstGeom>
              <a:noFill/>
              <a:ln w="25400">
                <a:solidFill>
                  <a:schemeClr val="tx1"/>
                </a:solidFill>
                <a:round/>
                <a:headEnd/>
                <a:tailEnd/>
              </a:ln>
            </p:spPr>
            <p:txBody>
              <a:bodyPr wrap="none" anchor="ctr"/>
              <a:lstStyle/>
              <a:p>
                <a:endParaRPr lang="en-US"/>
              </a:p>
            </p:txBody>
          </p:sp>
          <p:sp>
            <p:nvSpPr>
              <p:cNvPr id="54365" name="Line 62"/>
              <p:cNvSpPr>
                <a:spLocks noChangeShapeType="1"/>
              </p:cNvSpPr>
              <p:nvPr/>
            </p:nvSpPr>
            <p:spPr bwMode="auto">
              <a:xfrm>
                <a:off x="1532" y="1591"/>
                <a:ext cx="140" cy="0"/>
              </a:xfrm>
              <a:prstGeom prst="line">
                <a:avLst/>
              </a:prstGeom>
              <a:noFill/>
              <a:ln w="25400">
                <a:solidFill>
                  <a:schemeClr val="tx1"/>
                </a:solidFill>
                <a:round/>
                <a:headEnd/>
                <a:tailEnd/>
              </a:ln>
            </p:spPr>
            <p:txBody>
              <a:bodyPr wrap="none" anchor="ctr"/>
              <a:lstStyle/>
              <a:p>
                <a:endParaRPr lang="en-US"/>
              </a:p>
            </p:txBody>
          </p:sp>
        </p:grpSp>
        <p:grpSp>
          <p:nvGrpSpPr>
            <p:cNvPr id="54334" name="Group 63"/>
            <p:cNvGrpSpPr>
              <a:grpSpLocks/>
            </p:cNvGrpSpPr>
            <p:nvPr/>
          </p:nvGrpSpPr>
          <p:grpSpPr bwMode="auto">
            <a:xfrm>
              <a:off x="3988" y="1789"/>
              <a:ext cx="128" cy="136"/>
              <a:chOff x="3988" y="1789"/>
              <a:chExt cx="128" cy="136"/>
            </a:xfrm>
          </p:grpSpPr>
          <p:sp>
            <p:nvSpPr>
              <p:cNvPr id="54362" name="Line 64"/>
              <p:cNvSpPr>
                <a:spLocks noChangeShapeType="1"/>
              </p:cNvSpPr>
              <p:nvPr/>
            </p:nvSpPr>
            <p:spPr bwMode="auto">
              <a:xfrm flipV="1">
                <a:off x="4050" y="1789"/>
                <a:ext cx="0" cy="136"/>
              </a:xfrm>
              <a:prstGeom prst="line">
                <a:avLst/>
              </a:prstGeom>
              <a:noFill/>
              <a:ln w="25400">
                <a:solidFill>
                  <a:schemeClr val="tx1"/>
                </a:solidFill>
                <a:round/>
                <a:headEnd/>
                <a:tailEnd/>
              </a:ln>
            </p:spPr>
            <p:txBody>
              <a:bodyPr wrap="none" anchor="ctr"/>
              <a:lstStyle/>
              <a:p>
                <a:endParaRPr lang="en-US"/>
              </a:p>
            </p:txBody>
          </p:sp>
          <p:sp>
            <p:nvSpPr>
              <p:cNvPr id="54363" name="Line 65"/>
              <p:cNvSpPr>
                <a:spLocks noChangeShapeType="1"/>
              </p:cNvSpPr>
              <p:nvPr/>
            </p:nvSpPr>
            <p:spPr bwMode="auto">
              <a:xfrm>
                <a:off x="3988" y="1803"/>
                <a:ext cx="128" cy="0"/>
              </a:xfrm>
              <a:prstGeom prst="line">
                <a:avLst/>
              </a:prstGeom>
              <a:noFill/>
              <a:ln w="25400">
                <a:solidFill>
                  <a:schemeClr val="tx1"/>
                </a:solidFill>
                <a:round/>
                <a:headEnd/>
                <a:tailEnd/>
              </a:ln>
            </p:spPr>
            <p:txBody>
              <a:bodyPr wrap="none" anchor="ctr"/>
              <a:lstStyle/>
              <a:p>
                <a:endParaRPr lang="en-US"/>
              </a:p>
            </p:txBody>
          </p:sp>
        </p:grpSp>
        <p:grpSp>
          <p:nvGrpSpPr>
            <p:cNvPr id="54335" name="Group 66"/>
            <p:cNvGrpSpPr>
              <a:grpSpLocks/>
            </p:cNvGrpSpPr>
            <p:nvPr/>
          </p:nvGrpSpPr>
          <p:grpSpPr bwMode="auto">
            <a:xfrm>
              <a:off x="3362" y="2651"/>
              <a:ext cx="148" cy="60"/>
              <a:chOff x="3362" y="2651"/>
              <a:chExt cx="148" cy="60"/>
            </a:xfrm>
          </p:grpSpPr>
          <p:sp>
            <p:nvSpPr>
              <p:cNvPr id="54360" name="Line 67"/>
              <p:cNvSpPr>
                <a:spLocks noChangeShapeType="1"/>
              </p:cNvSpPr>
              <p:nvPr/>
            </p:nvSpPr>
            <p:spPr bwMode="auto">
              <a:xfrm flipV="1">
                <a:off x="3436" y="2651"/>
                <a:ext cx="0" cy="60"/>
              </a:xfrm>
              <a:prstGeom prst="line">
                <a:avLst/>
              </a:prstGeom>
              <a:noFill/>
              <a:ln w="25400">
                <a:solidFill>
                  <a:schemeClr val="tx1"/>
                </a:solidFill>
                <a:round/>
                <a:headEnd/>
                <a:tailEnd/>
              </a:ln>
            </p:spPr>
            <p:txBody>
              <a:bodyPr wrap="none" anchor="ctr"/>
              <a:lstStyle/>
              <a:p>
                <a:endParaRPr lang="en-US"/>
              </a:p>
            </p:txBody>
          </p:sp>
          <p:sp>
            <p:nvSpPr>
              <p:cNvPr id="54361" name="Line 68"/>
              <p:cNvSpPr>
                <a:spLocks noChangeShapeType="1"/>
              </p:cNvSpPr>
              <p:nvPr/>
            </p:nvSpPr>
            <p:spPr bwMode="auto">
              <a:xfrm>
                <a:off x="3362" y="2661"/>
                <a:ext cx="148" cy="0"/>
              </a:xfrm>
              <a:prstGeom prst="line">
                <a:avLst/>
              </a:prstGeom>
              <a:noFill/>
              <a:ln w="25400">
                <a:solidFill>
                  <a:schemeClr val="tx1"/>
                </a:solidFill>
                <a:round/>
                <a:headEnd/>
                <a:tailEnd/>
              </a:ln>
            </p:spPr>
            <p:txBody>
              <a:bodyPr wrap="none" anchor="ctr"/>
              <a:lstStyle/>
              <a:p>
                <a:endParaRPr lang="en-US"/>
              </a:p>
            </p:txBody>
          </p:sp>
        </p:grpSp>
        <p:grpSp>
          <p:nvGrpSpPr>
            <p:cNvPr id="54336" name="Group 69"/>
            <p:cNvGrpSpPr>
              <a:grpSpLocks/>
            </p:cNvGrpSpPr>
            <p:nvPr/>
          </p:nvGrpSpPr>
          <p:grpSpPr bwMode="auto">
            <a:xfrm>
              <a:off x="2756" y="1579"/>
              <a:ext cx="140" cy="90"/>
              <a:chOff x="2756" y="1579"/>
              <a:chExt cx="140" cy="90"/>
            </a:xfrm>
          </p:grpSpPr>
          <p:sp>
            <p:nvSpPr>
              <p:cNvPr id="54358" name="Line 70"/>
              <p:cNvSpPr>
                <a:spLocks noChangeShapeType="1"/>
              </p:cNvSpPr>
              <p:nvPr/>
            </p:nvSpPr>
            <p:spPr bwMode="auto">
              <a:xfrm flipV="1">
                <a:off x="2826" y="1579"/>
                <a:ext cx="0" cy="90"/>
              </a:xfrm>
              <a:prstGeom prst="line">
                <a:avLst/>
              </a:prstGeom>
              <a:noFill/>
              <a:ln w="25400">
                <a:solidFill>
                  <a:schemeClr val="tx1"/>
                </a:solidFill>
                <a:round/>
                <a:headEnd/>
                <a:tailEnd/>
              </a:ln>
            </p:spPr>
            <p:txBody>
              <a:bodyPr wrap="none" anchor="ctr"/>
              <a:lstStyle/>
              <a:p>
                <a:endParaRPr lang="en-US"/>
              </a:p>
            </p:txBody>
          </p:sp>
          <p:sp>
            <p:nvSpPr>
              <p:cNvPr id="54359" name="Line 71"/>
              <p:cNvSpPr>
                <a:spLocks noChangeShapeType="1"/>
              </p:cNvSpPr>
              <p:nvPr/>
            </p:nvSpPr>
            <p:spPr bwMode="auto">
              <a:xfrm>
                <a:off x="2756" y="1591"/>
                <a:ext cx="140" cy="0"/>
              </a:xfrm>
              <a:prstGeom prst="line">
                <a:avLst/>
              </a:prstGeom>
              <a:noFill/>
              <a:ln w="25400">
                <a:solidFill>
                  <a:schemeClr val="tx1"/>
                </a:solidFill>
                <a:round/>
                <a:headEnd/>
                <a:tailEnd/>
              </a:ln>
            </p:spPr>
            <p:txBody>
              <a:bodyPr wrap="none" anchor="ctr"/>
              <a:lstStyle/>
              <a:p>
                <a:endParaRPr lang="en-US"/>
              </a:p>
            </p:txBody>
          </p:sp>
        </p:grpSp>
        <p:sp>
          <p:nvSpPr>
            <p:cNvPr id="54337" name="Line 72"/>
            <p:cNvSpPr>
              <a:spLocks noChangeShapeType="1"/>
            </p:cNvSpPr>
            <p:nvPr/>
          </p:nvSpPr>
          <p:spPr bwMode="auto">
            <a:xfrm flipV="1">
              <a:off x="4662" y="1239"/>
              <a:ext cx="0" cy="108"/>
            </a:xfrm>
            <a:prstGeom prst="line">
              <a:avLst/>
            </a:prstGeom>
            <a:noFill/>
            <a:ln w="25400">
              <a:solidFill>
                <a:schemeClr val="tx1"/>
              </a:solidFill>
              <a:round/>
              <a:headEnd/>
              <a:tailEnd/>
            </a:ln>
          </p:spPr>
          <p:txBody>
            <a:bodyPr wrap="none" anchor="ctr"/>
            <a:lstStyle/>
            <a:p>
              <a:endParaRPr lang="en-US"/>
            </a:p>
          </p:txBody>
        </p:sp>
        <p:sp>
          <p:nvSpPr>
            <p:cNvPr id="54338" name="Line 73"/>
            <p:cNvSpPr>
              <a:spLocks noChangeShapeType="1"/>
            </p:cNvSpPr>
            <p:nvPr/>
          </p:nvSpPr>
          <p:spPr bwMode="auto">
            <a:xfrm>
              <a:off x="4588" y="1255"/>
              <a:ext cx="144" cy="0"/>
            </a:xfrm>
            <a:prstGeom prst="line">
              <a:avLst/>
            </a:prstGeom>
            <a:noFill/>
            <a:ln w="25400">
              <a:solidFill>
                <a:schemeClr val="tx1"/>
              </a:solidFill>
              <a:round/>
              <a:headEnd/>
              <a:tailEnd/>
            </a:ln>
          </p:spPr>
          <p:txBody>
            <a:bodyPr wrap="none" anchor="ctr"/>
            <a:lstStyle/>
            <a:p>
              <a:endParaRPr lang="en-US"/>
            </a:p>
          </p:txBody>
        </p:sp>
        <p:grpSp>
          <p:nvGrpSpPr>
            <p:cNvPr id="54339" name="Group 74"/>
            <p:cNvGrpSpPr>
              <a:grpSpLocks/>
            </p:cNvGrpSpPr>
            <p:nvPr/>
          </p:nvGrpSpPr>
          <p:grpSpPr bwMode="auto">
            <a:xfrm>
              <a:off x="784" y="1105"/>
              <a:ext cx="436" cy="2295"/>
              <a:chOff x="784" y="1105"/>
              <a:chExt cx="436" cy="2295"/>
            </a:xfrm>
          </p:grpSpPr>
          <p:sp>
            <p:nvSpPr>
              <p:cNvPr id="54354" name="Rectangle 75"/>
              <p:cNvSpPr>
                <a:spLocks noChangeArrowheads="1"/>
              </p:cNvSpPr>
              <p:nvPr/>
            </p:nvSpPr>
            <p:spPr bwMode="auto">
              <a:xfrm>
                <a:off x="868" y="3055"/>
                <a:ext cx="265" cy="345"/>
              </a:xfrm>
              <a:prstGeom prst="rect">
                <a:avLst/>
              </a:prstGeom>
              <a:noFill/>
              <a:ln w="25400">
                <a:noFill/>
                <a:miter lim="800000"/>
                <a:headEnd/>
                <a:tailEnd/>
              </a:ln>
            </p:spPr>
            <p:txBody>
              <a:bodyPr wrap="none" lIns="111125" tIns="60325" rIns="111125" bIns="60325">
                <a:spAutoFit/>
              </a:bodyPr>
              <a:lstStyle/>
              <a:p>
                <a:pPr defTabSz="1460500" eaLnBrk="0" hangingPunct="0"/>
                <a:r>
                  <a:rPr lang="en-US" sz="2800" b="1">
                    <a:solidFill>
                      <a:schemeClr val="tx2"/>
                    </a:solidFill>
                  </a:rPr>
                  <a:t>0</a:t>
                </a:r>
              </a:p>
            </p:txBody>
          </p:sp>
          <p:sp>
            <p:nvSpPr>
              <p:cNvPr id="54355" name="Rectangle 76"/>
              <p:cNvSpPr>
                <a:spLocks noChangeArrowheads="1"/>
              </p:cNvSpPr>
              <p:nvPr/>
            </p:nvSpPr>
            <p:spPr bwMode="auto">
              <a:xfrm>
                <a:off x="868" y="2399"/>
                <a:ext cx="265" cy="345"/>
              </a:xfrm>
              <a:prstGeom prst="rect">
                <a:avLst/>
              </a:prstGeom>
              <a:noFill/>
              <a:ln w="25400">
                <a:noFill/>
                <a:miter lim="800000"/>
                <a:headEnd/>
                <a:tailEnd/>
              </a:ln>
            </p:spPr>
            <p:txBody>
              <a:bodyPr wrap="none" lIns="111125" tIns="60325" rIns="111125" bIns="60325">
                <a:spAutoFit/>
              </a:bodyPr>
              <a:lstStyle/>
              <a:p>
                <a:pPr defTabSz="1460500" eaLnBrk="0" hangingPunct="0"/>
                <a:r>
                  <a:rPr lang="en-US" sz="2800" b="1">
                    <a:solidFill>
                      <a:schemeClr val="tx2"/>
                    </a:solidFill>
                  </a:rPr>
                  <a:t>4</a:t>
                </a:r>
              </a:p>
            </p:txBody>
          </p:sp>
          <p:sp>
            <p:nvSpPr>
              <p:cNvPr id="54356" name="Rectangle 77"/>
              <p:cNvSpPr>
                <a:spLocks noChangeArrowheads="1"/>
              </p:cNvSpPr>
              <p:nvPr/>
            </p:nvSpPr>
            <p:spPr bwMode="auto">
              <a:xfrm>
                <a:off x="868" y="1757"/>
                <a:ext cx="265" cy="345"/>
              </a:xfrm>
              <a:prstGeom prst="rect">
                <a:avLst/>
              </a:prstGeom>
              <a:noFill/>
              <a:ln w="25400">
                <a:noFill/>
                <a:miter lim="800000"/>
                <a:headEnd/>
                <a:tailEnd/>
              </a:ln>
            </p:spPr>
            <p:txBody>
              <a:bodyPr wrap="none" lIns="111125" tIns="60325" rIns="111125" bIns="60325">
                <a:spAutoFit/>
              </a:bodyPr>
              <a:lstStyle/>
              <a:p>
                <a:pPr defTabSz="1460500" eaLnBrk="0" hangingPunct="0"/>
                <a:r>
                  <a:rPr lang="en-US" sz="2800" b="1">
                    <a:solidFill>
                      <a:schemeClr val="tx2"/>
                    </a:solidFill>
                  </a:rPr>
                  <a:t>8</a:t>
                </a:r>
              </a:p>
            </p:txBody>
          </p:sp>
          <p:sp>
            <p:nvSpPr>
              <p:cNvPr id="54357" name="Rectangle 78"/>
              <p:cNvSpPr>
                <a:spLocks noChangeArrowheads="1"/>
              </p:cNvSpPr>
              <p:nvPr/>
            </p:nvSpPr>
            <p:spPr bwMode="auto">
              <a:xfrm>
                <a:off x="784" y="1105"/>
                <a:ext cx="436" cy="345"/>
              </a:xfrm>
              <a:prstGeom prst="rect">
                <a:avLst/>
              </a:prstGeom>
              <a:noFill/>
              <a:ln w="25400">
                <a:noFill/>
                <a:miter lim="800000"/>
                <a:headEnd/>
                <a:tailEnd/>
              </a:ln>
            </p:spPr>
            <p:txBody>
              <a:bodyPr lIns="111125" tIns="60325" rIns="111125" bIns="60325">
                <a:spAutoFit/>
              </a:bodyPr>
              <a:lstStyle/>
              <a:p>
                <a:pPr defTabSz="1460500" eaLnBrk="0" hangingPunct="0"/>
                <a:r>
                  <a:rPr lang="en-US" sz="2800" b="1">
                    <a:solidFill>
                      <a:schemeClr val="tx2"/>
                    </a:solidFill>
                  </a:rPr>
                  <a:t>12</a:t>
                </a:r>
              </a:p>
            </p:txBody>
          </p:sp>
        </p:grpSp>
        <p:sp>
          <p:nvSpPr>
            <p:cNvPr id="54340" name="Rectangle 79"/>
            <p:cNvSpPr>
              <a:spLocks noChangeArrowheads="1"/>
            </p:cNvSpPr>
            <p:nvPr/>
          </p:nvSpPr>
          <p:spPr bwMode="auto">
            <a:xfrm>
              <a:off x="1894" y="3259"/>
              <a:ext cx="540" cy="422"/>
            </a:xfrm>
            <a:prstGeom prst="rect">
              <a:avLst/>
            </a:prstGeom>
            <a:noFill/>
            <a:ln w="25400">
              <a:noFill/>
              <a:miter lim="800000"/>
              <a:headEnd/>
              <a:tailEnd/>
            </a:ln>
          </p:spPr>
          <p:txBody>
            <a:bodyPr wrap="none" lIns="111125" tIns="60325" rIns="111125" bIns="60325">
              <a:spAutoFit/>
            </a:bodyPr>
            <a:lstStyle/>
            <a:p>
              <a:pPr algn="ctr" defTabSz="1460500" eaLnBrk="0" hangingPunct="0"/>
              <a:r>
                <a:rPr lang="en-US" b="1"/>
                <a:t>HBSS</a:t>
              </a:r>
            </a:p>
            <a:p>
              <a:pPr algn="ctr" defTabSz="1460500" eaLnBrk="0" hangingPunct="0"/>
              <a:r>
                <a:rPr lang="en-US" b="1"/>
                <a:t>TNF</a:t>
              </a:r>
              <a:r>
                <a:rPr lang="en-US" b="1">
                  <a:latin typeface="Symbol" pitchFamily="18" charset="2"/>
                </a:rPr>
                <a:t></a:t>
              </a:r>
            </a:p>
          </p:txBody>
        </p:sp>
        <p:sp>
          <p:nvSpPr>
            <p:cNvPr id="54341" name="Rectangle 80"/>
            <p:cNvSpPr>
              <a:spLocks noChangeArrowheads="1"/>
            </p:cNvSpPr>
            <p:nvPr/>
          </p:nvSpPr>
          <p:spPr bwMode="auto">
            <a:xfrm>
              <a:off x="1302" y="3259"/>
              <a:ext cx="540" cy="249"/>
            </a:xfrm>
            <a:prstGeom prst="rect">
              <a:avLst/>
            </a:prstGeom>
            <a:noFill/>
            <a:ln w="25400">
              <a:noFill/>
              <a:miter lim="800000"/>
              <a:headEnd/>
              <a:tailEnd/>
            </a:ln>
          </p:spPr>
          <p:txBody>
            <a:bodyPr wrap="none" lIns="111125" tIns="60325" rIns="111125" bIns="60325">
              <a:spAutoFit/>
            </a:bodyPr>
            <a:lstStyle/>
            <a:p>
              <a:pPr defTabSz="1460500" eaLnBrk="0" hangingPunct="0"/>
              <a:r>
                <a:rPr lang="en-US" b="1"/>
                <a:t>HBSS</a:t>
              </a:r>
            </a:p>
          </p:txBody>
        </p:sp>
        <p:sp>
          <p:nvSpPr>
            <p:cNvPr id="54342" name="Rectangle 81"/>
            <p:cNvSpPr>
              <a:spLocks noChangeArrowheads="1"/>
            </p:cNvSpPr>
            <p:nvPr/>
          </p:nvSpPr>
          <p:spPr bwMode="auto">
            <a:xfrm>
              <a:off x="2510" y="3259"/>
              <a:ext cx="500" cy="249"/>
            </a:xfrm>
            <a:prstGeom prst="rect">
              <a:avLst/>
            </a:prstGeom>
            <a:noFill/>
            <a:ln w="25400">
              <a:noFill/>
              <a:miter lim="800000"/>
              <a:headEnd/>
              <a:tailEnd/>
            </a:ln>
          </p:spPr>
          <p:txBody>
            <a:bodyPr wrap="none" lIns="111125" tIns="60325" rIns="111125" bIns="60325">
              <a:spAutoFit/>
            </a:bodyPr>
            <a:lstStyle/>
            <a:p>
              <a:pPr defTabSz="1460500" eaLnBrk="0" hangingPunct="0"/>
              <a:r>
                <a:rPr lang="en-US" b="1"/>
                <a:t>L-arg</a:t>
              </a:r>
            </a:p>
          </p:txBody>
        </p:sp>
        <p:sp>
          <p:nvSpPr>
            <p:cNvPr id="54343" name="Rectangle 82"/>
            <p:cNvSpPr>
              <a:spLocks noChangeArrowheads="1"/>
            </p:cNvSpPr>
            <p:nvPr/>
          </p:nvSpPr>
          <p:spPr bwMode="auto">
            <a:xfrm>
              <a:off x="3103" y="3259"/>
              <a:ext cx="511" cy="422"/>
            </a:xfrm>
            <a:prstGeom prst="rect">
              <a:avLst/>
            </a:prstGeom>
            <a:noFill/>
            <a:ln w="25400">
              <a:noFill/>
              <a:miter lim="800000"/>
              <a:headEnd/>
              <a:tailEnd/>
            </a:ln>
          </p:spPr>
          <p:txBody>
            <a:bodyPr wrap="none" lIns="111125" tIns="60325" rIns="111125" bIns="60325">
              <a:spAutoFit/>
            </a:bodyPr>
            <a:lstStyle/>
            <a:p>
              <a:pPr algn="ctr" defTabSz="1460500" eaLnBrk="0" hangingPunct="0"/>
              <a:r>
                <a:rPr lang="en-US" b="1"/>
                <a:t>L-arg</a:t>
              </a:r>
            </a:p>
            <a:p>
              <a:pPr algn="ctr" defTabSz="1460500" eaLnBrk="0" hangingPunct="0"/>
              <a:r>
                <a:rPr lang="en-US" b="1"/>
                <a:t>TNF</a:t>
              </a:r>
              <a:r>
                <a:rPr lang="en-US" b="1">
                  <a:latin typeface="Symbol" pitchFamily="18" charset="2"/>
                </a:rPr>
                <a:t></a:t>
              </a:r>
            </a:p>
          </p:txBody>
        </p:sp>
        <p:sp>
          <p:nvSpPr>
            <p:cNvPr id="54344" name="Rectangle 83"/>
            <p:cNvSpPr>
              <a:spLocks noChangeArrowheads="1"/>
            </p:cNvSpPr>
            <p:nvPr/>
          </p:nvSpPr>
          <p:spPr bwMode="auto">
            <a:xfrm>
              <a:off x="3662" y="3259"/>
              <a:ext cx="724" cy="249"/>
            </a:xfrm>
            <a:prstGeom prst="rect">
              <a:avLst/>
            </a:prstGeom>
            <a:noFill/>
            <a:ln w="25400">
              <a:noFill/>
              <a:miter lim="800000"/>
              <a:headEnd/>
              <a:tailEnd/>
            </a:ln>
          </p:spPr>
          <p:txBody>
            <a:bodyPr wrap="none" lIns="111125" tIns="60325" rIns="111125" bIns="60325">
              <a:spAutoFit/>
            </a:bodyPr>
            <a:lstStyle/>
            <a:p>
              <a:pPr defTabSz="1460500" eaLnBrk="0" hangingPunct="0"/>
              <a:r>
                <a:rPr lang="en-US" b="1"/>
                <a:t>L-NMMA</a:t>
              </a:r>
            </a:p>
          </p:txBody>
        </p:sp>
        <p:sp>
          <p:nvSpPr>
            <p:cNvPr id="54345" name="Rectangle 84"/>
            <p:cNvSpPr>
              <a:spLocks noChangeArrowheads="1"/>
            </p:cNvSpPr>
            <p:nvPr/>
          </p:nvSpPr>
          <p:spPr bwMode="auto">
            <a:xfrm>
              <a:off x="4340" y="3259"/>
              <a:ext cx="724" cy="422"/>
            </a:xfrm>
            <a:prstGeom prst="rect">
              <a:avLst/>
            </a:prstGeom>
            <a:noFill/>
            <a:ln w="25400">
              <a:noFill/>
              <a:miter lim="800000"/>
              <a:headEnd/>
              <a:tailEnd/>
            </a:ln>
          </p:spPr>
          <p:txBody>
            <a:bodyPr wrap="none" lIns="111125" tIns="60325" rIns="111125" bIns="60325">
              <a:spAutoFit/>
            </a:bodyPr>
            <a:lstStyle/>
            <a:p>
              <a:pPr algn="ctr" defTabSz="1460500" eaLnBrk="0" hangingPunct="0"/>
              <a:r>
                <a:rPr lang="en-US" b="1"/>
                <a:t>L-NMMA</a:t>
              </a:r>
            </a:p>
            <a:p>
              <a:pPr algn="ctr" defTabSz="1460500" eaLnBrk="0" hangingPunct="0"/>
              <a:r>
                <a:rPr lang="en-US" b="1"/>
                <a:t>TNF</a:t>
              </a:r>
              <a:r>
                <a:rPr lang="en-US" b="1">
                  <a:latin typeface="Symbol" pitchFamily="18" charset="2"/>
                </a:rPr>
                <a:t></a:t>
              </a:r>
            </a:p>
          </p:txBody>
        </p:sp>
        <p:sp>
          <p:nvSpPr>
            <p:cNvPr id="54346" name="Rectangle 85"/>
            <p:cNvSpPr>
              <a:spLocks noChangeArrowheads="1"/>
            </p:cNvSpPr>
            <p:nvPr/>
          </p:nvSpPr>
          <p:spPr bwMode="auto">
            <a:xfrm>
              <a:off x="2554" y="1656"/>
              <a:ext cx="247" cy="306"/>
            </a:xfrm>
            <a:prstGeom prst="rect">
              <a:avLst/>
            </a:prstGeom>
            <a:noFill/>
            <a:ln w="25400">
              <a:noFill/>
              <a:miter lim="800000"/>
              <a:headEnd/>
              <a:tailEnd/>
            </a:ln>
          </p:spPr>
          <p:txBody>
            <a:bodyPr wrap="none" lIns="111125" tIns="60325" rIns="111125" bIns="60325">
              <a:spAutoFit/>
            </a:bodyPr>
            <a:lstStyle/>
            <a:p>
              <a:pPr defTabSz="1460500" eaLnBrk="0" hangingPunct="0"/>
              <a:r>
                <a:rPr lang="en-US" sz="2400" b="1"/>
                <a:t>a</a:t>
              </a:r>
            </a:p>
          </p:txBody>
        </p:sp>
        <p:sp>
          <p:nvSpPr>
            <p:cNvPr id="92246" name="Rectangle 86"/>
            <p:cNvSpPr>
              <a:spLocks noChangeArrowheads="1"/>
            </p:cNvSpPr>
            <p:nvPr/>
          </p:nvSpPr>
          <p:spPr bwMode="auto">
            <a:xfrm>
              <a:off x="3766" y="1924"/>
              <a:ext cx="247" cy="306"/>
            </a:xfrm>
            <a:prstGeom prst="rect">
              <a:avLst/>
            </a:prstGeom>
            <a:noFill/>
            <a:ln w="25400">
              <a:noFill/>
              <a:miter lim="800000"/>
              <a:headEnd/>
              <a:tailEnd/>
            </a:ln>
            <a:effectLst/>
          </p:spPr>
          <p:txBody>
            <a:bodyPr wrap="none" lIns="111125" tIns="60325" rIns="111125" bIns="60325">
              <a:spAutoFit/>
            </a:bodyPr>
            <a:lstStyle/>
            <a:p>
              <a:pPr defTabSz="1460500" eaLnBrk="0" hangingPunct="0">
                <a:defRPr/>
              </a:pPr>
              <a:r>
                <a:rPr lang="en-US" sz="2400" b="1">
                  <a:solidFill>
                    <a:schemeClr val="bg1"/>
                  </a:solidFill>
                  <a:effectLst>
                    <a:outerShdw blurRad="38100" dist="38100" dir="2700000" algn="tl">
                      <a:srgbClr val="C0C0C0"/>
                    </a:outerShdw>
                  </a:effectLst>
                </a:rPr>
                <a:t>a</a:t>
              </a:r>
            </a:p>
          </p:txBody>
        </p:sp>
        <p:sp>
          <p:nvSpPr>
            <p:cNvPr id="54348" name="Rectangle 87"/>
            <p:cNvSpPr>
              <a:spLocks noChangeArrowheads="1"/>
            </p:cNvSpPr>
            <p:nvPr/>
          </p:nvSpPr>
          <p:spPr bwMode="auto">
            <a:xfrm>
              <a:off x="1318" y="1638"/>
              <a:ext cx="247" cy="306"/>
            </a:xfrm>
            <a:prstGeom prst="rect">
              <a:avLst/>
            </a:prstGeom>
            <a:noFill/>
            <a:ln w="25400">
              <a:noFill/>
              <a:miter lim="800000"/>
              <a:headEnd/>
              <a:tailEnd/>
            </a:ln>
          </p:spPr>
          <p:txBody>
            <a:bodyPr wrap="none" lIns="111125" tIns="60325" rIns="111125" bIns="60325">
              <a:spAutoFit/>
            </a:bodyPr>
            <a:lstStyle/>
            <a:p>
              <a:pPr defTabSz="1460500" eaLnBrk="0" hangingPunct="0"/>
              <a:r>
                <a:rPr lang="en-US" sz="2400" b="1"/>
                <a:t>a</a:t>
              </a:r>
            </a:p>
          </p:txBody>
        </p:sp>
        <p:sp>
          <p:nvSpPr>
            <p:cNvPr id="54349" name="Rectangle 88"/>
            <p:cNvSpPr>
              <a:spLocks noChangeArrowheads="1"/>
            </p:cNvSpPr>
            <p:nvPr/>
          </p:nvSpPr>
          <p:spPr bwMode="auto">
            <a:xfrm>
              <a:off x="1926" y="2444"/>
              <a:ext cx="257" cy="306"/>
            </a:xfrm>
            <a:prstGeom prst="rect">
              <a:avLst/>
            </a:prstGeom>
            <a:noFill/>
            <a:ln w="25400">
              <a:noFill/>
              <a:miter lim="800000"/>
              <a:headEnd/>
              <a:tailEnd/>
            </a:ln>
          </p:spPr>
          <p:txBody>
            <a:bodyPr wrap="none" lIns="111125" tIns="60325" rIns="111125" bIns="60325">
              <a:spAutoFit/>
            </a:bodyPr>
            <a:lstStyle/>
            <a:p>
              <a:pPr defTabSz="1460500" eaLnBrk="0" hangingPunct="0"/>
              <a:r>
                <a:rPr lang="en-US" sz="2400" b="1"/>
                <a:t>b</a:t>
              </a:r>
            </a:p>
          </p:txBody>
        </p:sp>
        <p:sp>
          <p:nvSpPr>
            <p:cNvPr id="54350" name="Rectangle 89"/>
            <p:cNvSpPr>
              <a:spLocks noChangeArrowheads="1"/>
            </p:cNvSpPr>
            <p:nvPr/>
          </p:nvSpPr>
          <p:spPr bwMode="auto">
            <a:xfrm>
              <a:off x="3140" y="2722"/>
              <a:ext cx="247" cy="306"/>
            </a:xfrm>
            <a:prstGeom prst="rect">
              <a:avLst/>
            </a:prstGeom>
            <a:noFill/>
            <a:ln w="25400">
              <a:noFill/>
              <a:miter lim="800000"/>
              <a:headEnd/>
              <a:tailEnd/>
            </a:ln>
          </p:spPr>
          <p:txBody>
            <a:bodyPr wrap="none" lIns="111125" tIns="60325" rIns="111125" bIns="60325">
              <a:spAutoFit/>
            </a:bodyPr>
            <a:lstStyle/>
            <a:p>
              <a:pPr defTabSz="1460500" eaLnBrk="0" hangingPunct="0"/>
              <a:r>
                <a:rPr lang="en-US" sz="2400" b="1"/>
                <a:t>c</a:t>
              </a:r>
            </a:p>
          </p:txBody>
        </p:sp>
        <p:sp>
          <p:nvSpPr>
            <p:cNvPr id="54351" name="Rectangle 90"/>
            <p:cNvSpPr>
              <a:spLocks noChangeArrowheads="1"/>
            </p:cNvSpPr>
            <p:nvPr/>
          </p:nvSpPr>
          <p:spPr bwMode="auto">
            <a:xfrm>
              <a:off x="4358" y="1348"/>
              <a:ext cx="257" cy="306"/>
            </a:xfrm>
            <a:prstGeom prst="rect">
              <a:avLst/>
            </a:prstGeom>
            <a:noFill/>
            <a:ln w="25400">
              <a:noFill/>
              <a:miter lim="800000"/>
              <a:headEnd/>
              <a:tailEnd/>
            </a:ln>
          </p:spPr>
          <p:txBody>
            <a:bodyPr wrap="none" lIns="111125" tIns="60325" rIns="111125" bIns="60325">
              <a:spAutoFit/>
            </a:bodyPr>
            <a:lstStyle/>
            <a:p>
              <a:pPr defTabSz="1460500" eaLnBrk="0" hangingPunct="0"/>
              <a:r>
                <a:rPr lang="en-US" sz="2400" b="1">
                  <a:solidFill>
                    <a:srgbClr val="000000"/>
                  </a:solidFill>
                </a:rPr>
                <a:t>d</a:t>
              </a:r>
            </a:p>
          </p:txBody>
        </p:sp>
        <p:sp>
          <p:nvSpPr>
            <p:cNvPr id="54352" name="Rectangle 91"/>
            <p:cNvSpPr>
              <a:spLocks noChangeArrowheads="1"/>
            </p:cNvSpPr>
            <p:nvPr/>
          </p:nvSpPr>
          <p:spPr bwMode="auto">
            <a:xfrm>
              <a:off x="4360" y="1352"/>
              <a:ext cx="257" cy="306"/>
            </a:xfrm>
            <a:prstGeom prst="rect">
              <a:avLst/>
            </a:prstGeom>
            <a:noFill/>
            <a:ln w="25400">
              <a:noFill/>
              <a:miter lim="800000"/>
              <a:headEnd/>
              <a:tailEnd/>
            </a:ln>
          </p:spPr>
          <p:txBody>
            <a:bodyPr wrap="none" lIns="111125" tIns="60325" rIns="111125" bIns="60325">
              <a:spAutoFit/>
            </a:bodyPr>
            <a:lstStyle/>
            <a:p>
              <a:pPr defTabSz="1460500" eaLnBrk="0" hangingPunct="0"/>
              <a:r>
                <a:rPr lang="en-US" sz="2400" b="1"/>
                <a:t>d</a:t>
              </a:r>
            </a:p>
          </p:txBody>
        </p:sp>
        <p:sp>
          <p:nvSpPr>
            <p:cNvPr id="54353" name="Rectangle 92"/>
            <p:cNvSpPr>
              <a:spLocks noChangeArrowheads="1"/>
            </p:cNvSpPr>
            <p:nvPr/>
          </p:nvSpPr>
          <p:spPr bwMode="auto">
            <a:xfrm>
              <a:off x="1119" y="441"/>
              <a:ext cx="4007" cy="602"/>
            </a:xfrm>
            <a:prstGeom prst="rect">
              <a:avLst/>
            </a:prstGeom>
            <a:noFill/>
            <a:ln w="12700">
              <a:noFill/>
              <a:miter lim="800000"/>
              <a:headEnd/>
              <a:tailEnd/>
            </a:ln>
          </p:spPr>
          <p:txBody>
            <a:bodyPr wrap="none" lIns="120650" tIns="63500" rIns="120650" bIns="63500">
              <a:spAutoFit/>
            </a:bodyPr>
            <a:lstStyle/>
            <a:p>
              <a:pPr algn="ctr" defTabSz="1574800" eaLnBrk="0" hangingPunct="0">
                <a:lnSpc>
                  <a:spcPct val="80000"/>
                </a:lnSpc>
              </a:pPr>
              <a:r>
                <a:rPr lang="en-US" sz="3400" b="1">
                  <a:solidFill>
                    <a:schemeClr val="tx2"/>
                  </a:solidFill>
                </a:rPr>
                <a:t>Rat neutrophil oxidative burst</a:t>
              </a:r>
            </a:p>
            <a:p>
              <a:pPr algn="ctr" defTabSz="1574800" eaLnBrk="0" hangingPunct="0">
                <a:lnSpc>
                  <a:spcPct val="80000"/>
                </a:lnSpc>
              </a:pPr>
              <a:r>
                <a:rPr lang="en-US" sz="3400" b="1">
                  <a:solidFill>
                    <a:schemeClr val="tx2"/>
                  </a:solidFill>
                </a:rPr>
                <a:t>with nitric oxide modulators</a:t>
              </a:r>
            </a:p>
          </p:txBody>
        </p:sp>
      </p:grpSp>
      <p:sp>
        <p:nvSpPr>
          <p:cNvPr id="54277" name="Text Box 93"/>
          <p:cNvSpPr txBox="1">
            <a:spLocks noChangeArrowheads="1"/>
          </p:cNvSpPr>
          <p:nvPr/>
        </p:nvSpPr>
        <p:spPr bwMode="auto">
          <a:xfrm>
            <a:off x="962025" y="5410200"/>
            <a:ext cx="6810375"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NO modulators increase superoxide, TNK reduces O</a:t>
            </a:r>
            <a:r>
              <a:rPr lang="en-US" sz="2400" baseline="-25000">
                <a:latin typeface="Times New Roman" pitchFamily="18" charset="0"/>
              </a:rPr>
              <a:t>2</a:t>
            </a:r>
            <a:r>
              <a:rPr lang="en-US" sz="2400" baseline="30000">
                <a:latin typeface="Times New Roman" pitchFamily="18" charset="0"/>
              </a:rPr>
              <a:t>-</a:t>
            </a:r>
            <a:endParaRPr lang="en-US" sz="2400">
              <a:latin typeface="Times New Roman" pitchFamily="18" charset="0"/>
            </a:endParaRPr>
          </a:p>
        </p:txBody>
      </p:sp>
      <p:sp>
        <p:nvSpPr>
          <p:cNvPr id="54278" name="Text Box 94"/>
          <p:cNvSpPr txBox="1">
            <a:spLocks noChangeArrowheads="1"/>
          </p:cNvSpPr>
          <p:nvPr/>
        </p:nvSpPr>
        <p:spPr bwMode="auto">
          <a:xfrm>
            <a:off x="7750175" y="2195513"/>
            <a:ext cx="1111250" cy="1155700"/>
          </a:xfrm>
          <a:prstGeom prst="rect">
            <a:avLst/>
          </a:prstGeom>
          <a:noFill/>
          <a:ln w="9525">
            <a:noFill/>
            <a:miter lim="800000"/>
            <a:headEnd/>
            <a:tailEnd/>
          </a:ln>
        </p:spPr>
        <p:txBody>
          <a:bodyPr wrap="none">
            <a:spAutoFit/>
          </a:bodyPr>
          <a:lstStyle/>
          <a:p>
            <a:r>
              <a:rPr lang="en-US" sz="1400"/>
              <a:t>a,b,c,d</a:t>
            </a:r>
          </a:p>
          <a:p>
            <a:r>
              <a:rPr lang="en-US" sz="1400"/>
              <a:t>represent</a:t>
            </a:r>
          </a:p>
          <a:p>
            <a:r>
              <a:rPr lang="en-US" sz="1400"/>
              <a:t>statistical </a:t>
            </a:r>
          </a:p>
          <a:p>
            <a:r>
              <a:rPr lang="en-US" sz="1400"/>
              <a:t>significance</a:t>
            </a:r>
          </a:p>
          <a:p>
            <a:r>
              <a:rPr lang="en-US" sz="1400"/>
              <a:t>levels</a:t>
            </a:r>
          </a:p>
        </p:txBody>
      </p:sp>
      <p:sp>
        <p:nvSpPr>
          <p:cNvPr id="54279" name="Text Box 95"/>
          <p:cNvSpPr txBox="1">
            <a:spLocks noChangeArrowheads="1"/>
          </p:cNvSpPr>
          <p:nvPr/>
        </p:nvSpPr>
        <p:spPr bwMode="auto">
          <a:xfrm>
            <a:off x="4343400" y="1600200"/>
            <a:ext cx="2282825" cy="304800"/>
          </a:xfrm>
          <a:prstGeom prst="rect">
            <a:avLst/>
          </a:prstGeom>
          <a:noFill/>
          <a:ln w="9525">
            <a:noFill/>
            <a:miter lim="800000"/>
            <a:headEnd/>
            <a:tailEnd/>
          </a:ln>
        </p:spPr>
        <p:txBody>
          <a:bodyPr wrap="none">
            <a:spAutoFit/>
          </a:bodyPr>
          <a:lstStyle/>
          <a:p>
            <a:r>
              <a:rPr lang="en-US" sz="1400" i="1"/>
              <a:t>Bars represent 1 SD mean</a:t>
            </a:r>
          </a:p>
        </p:txBody>
      </p:sp>
      <p:sp>
        <p:nvSpPr>
          <p:cNvPr id="54280" name="Text Box 96"/>
          <p:cNvSpPr txBox="1">
            <a:spLocks noChangeArrowheads="1"/>
          </p:cNvSpPr>
          <p:nvPr/>
        </p:nvSpPr>
        <p:spPr bwMode="auto">
          <a:xfrm>
            <a:off x="762000" y="6019800"/>
            <a:ext cx="7391400" cy="504825"/>
          </a:xfrm>
          <a:prstGeom prst="rect">
            <a:avLst/>
          </a:prstGeom>
          <a:solidFill>
            <a:srgbClr val="CCFFFF"/>
          </a:solidFill>
          <a:ln w="9525">
            <a:solidFill>
              <a:schemeClr val="tx1">
                <a:lumMod val="50000"/>
                <a:lumOff val="50000"/>
              </a:schemeClr>
            </a:solidFill>
            <a:miter lim="800000"/>
            <a:headEnd/>
            <a:tailEnd/>
          </a:ln>
        </p:spPr>
        <p:txBody>
          <a:bodyPr>
            <a:spAutoFit/>
          </a:bodyPr>
          <a:lstStyle/>
          <a:p>
            <a:pPr>
              <a:lnSpc>
                <a:spcPct val="75000"/>
              </a:lnSpc>
            </a:pPr>
            <a:r>
              <a:rPr lang="en-US" b="1"/>
              <a:t>So:</a:t>
            </a:r>
            <a:r>
              <a:rPr lang="en-US"/>
              <a:t> Be careful when you use enhancement features. This is OK, but much more would become very distracting. </a:t>
            </a:r>
          </a:p>
        </p:txBody>
      </p:sp>
      <p:sp>
        <p:nvSpPr>
          <p:cNvPr id="98" name="Footer Placeholder 97"/>
          <p:cNvSpPr>
            <a:spLocks noGrp="1"/>
          </p:cNvSpPr>
          <p:nvPr>
            <p:ph type="ftr" sz="quarter" idx="11"/>
          </p:nvPr>
        </p:nvSpPr>
        <p:spPr/>
        <p:txBody>
          <a:bodyPr/>
          <a:lstStyle/>
          <a:p>
            <a:pPr>
              <a:defRPr/>
            </a:pPr>
            <a:r>
              <a:rPr lang="en-US" smtClean="0"/>
              <a:t>© J. Paul Robinson, Purdue University</a:t>
            </a:r>
            <a:endParaRPr lang="en-US"/>
          </a:p>
        </p:txBody>
      </p:sp>
      <p:sp>
        <p:nvSpPr>
          <p:cNvPr id="100" name="Date Placeholder 99"/>
          <p:cNvSpPr>
            <a:spLocks noGrp="1"/>
          </p:cNvSpPr>
          <p:nvPr>
            <p:ph type="dt" sz="half" idx="10"/>
          </p:nvPr>
        </p:nvSpPr>
        <p:spPr>
          <a:xfrm>
            <a:off x="8229600" y="6619875"/>
            <a:ext cx="2133600" cy="476250"/>
          </a:xfrm>
        </p:spPr>
        <p:txBody>
          <a:bodyPr/>
          <a:lstStyle/>
          <a:p>
            <a:pPr>
              <a:defRPr/>
            </a:pPr>
            <a:fld id="{7DD8D8E1-12C5-4BC6-9C14-EAEEE8D352DA}" type="datetime12">
              <a:rPr lang="en-US" smtClean="0"/>
              <a:t>12:22 PM</a:t>
            </a:fld>
            <a:endParaRPr lang="en-US" dirty="0"/>
          </a:p>
        </p:txBody>
      </p:sp>
      <p:sp>
        <p:nvSpPr>
          <p:cNvPr id="101" name="Slide Number Placeholder 100"/>
          <p:cNvSpPr>
            <a:spLocks noGrp="1"/>
          </p:cNvSpPr>
          <p:nvPr>
            <p:ph type="sldNum" sz="quarter" idx="12"/>
          </p:nvPr>
        </p:nvSpPr>
        <p:spPr>
          <a:xfrm>
            <a:off x="6096000" y="6629400"/>
            <a:ext cx="2133600" cy="304800"/>
          </a:xfrm>
        </p:spPr>
        <p:txBody>
          <a:bodyPr/>
          <a:lstStyle/>
          <a:p>
            <a:pPr>
              <a:defRPr/>
            </a:pPr>
            <a:fld id="{CDC5AC3B-A0BA-4C11-90F3-8FC4F932DE93}" type="slidenum">
              <a:rPr lang="en-US" smtClean="0"/>
              <a:pPr>
                <a:defRPr/>
              </a:pPr>
              <a:t>38</a:t>
            </a:fld>
            <a:r>
              <a:rPr lang="en-US" dirty="0" smtClean="0"/>
              <a:t> of 46</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990600" y="381000"/>
            <a:ext cx="6361113" cy="955675"/>
          </a:xfrm>
          <a:prstGeom prst="rect">
            <a:avLst/>
          </a:prstGeom>
          <a:noFill/>
          <a:ln w="12700">
            <a:noFill/>
            <a:miter lim="800000"/>
            <a:headEnd/>
            <a:tailEnd/>
          </a:ln>
        </p:spPr>
        <p:txBody>
          <a:bodyPr wrap="none" lIns="120650" tIns="63500" rIns="120650" bIns="63500">
            <a:spAutoFit/>
          </a:bodyPr>
          <a:lstStyle/>
          <a:p>
            <a:pPr algn="ctr" defTabSz="1574800" eaLnBrk="0" hangingPunct="0">
              <a:lnSpc>
                <a:spcPct val="80000"/>
              </a:lnSpc>
            </a:pPr>
            <a:r>
              <a:rPr lang="en-US" sz="3400" b="1">
                <a:solidFill>
                  <a:schemeClr val="tx2"/>
                </a:solidFill>
              </a:rPr>
              <a:t>Rat neutrophil oxidative burst</a:t>
            </a:r>
          </a:p>
          <a:p>
            <a:pPr algn="ctr" defTabSz="1574800" eaLnBrk="0" hangingPunct="0">
              <a:lnSpc>
                <a:spcPct val="80000"/>
              </a:lnSpc>
            </a:pPr>
            <a:r>
              <a:rPr lang="en-US" sz="3400" b="1">
                <a:solidFill>
                  <a:schemeClr val="tx2"/>
                </a:solidFill>
              </a:rPr>
              <a:t>with nitric oxide modulators</a:t>
            </a:r>
          </a:p>
        </p:txBody>
      </p:sp>
      <p:sp>
        <p:nvSpPr>
          <p:cNvPr id="55300" name="Text Box 3"/>
          <p:cNvSpPr txBox="1">
            <a:spLocks noChangeArrowheads="1"/>
          </p:cNvSpPr>
          <p:nvPr/>
        </p:nvSpPr>
        <p:spPr bwMode="auto">
          <a:xfrm>
            <a:off x="3962400" y="3962400"/>
            <a:ext cx="3502025" cy="274638"/>
          </a:xfrm>
          <a:prstGeom prst="rect">
            <a:avLst/>
          </a:prstGeom>
          <a:noFill/>
          <a:ln w="9525">
            <a:noFill/>
            <a:miter lim="800000"/>
            <a:headEnd/>
            <a:tailEnd/>
          </a:ln>
        </p:spPr>
        <p:txBody>
          <a:bodyPr wrap="none">
            <a:spAutoFit/>
          </a:bodyPr>
          <a:lstStyle/>
          <a:p>
            <a:pPr eaLnBrk="0" hangingPunct="0"/>
            <a:r>
              <a:rPr lang="en-US" sz="1200">
                <a:solidFill>
                  <a:srgbClr val="FFFF00"/>
                </a:solidFill>
                <a:latin typeface="Times New Roman" pitchFamily="18" charset="0"/>
              </a:rPr>
              <a:t>NO modulators increase superoxide, TNK reduces O</a:t>
            </a:r>
            <a:r>
              <a:rPr lang="en-US" sz="1200" baseline="-25000">
                <a:solidFill>
                  <a:srgbClr val="FFFF00"/>
                </a:solidFill>
                <a:latin typeface="Times New Roman" pitchFamily="18" charset="0"/>
              </a:rPr>
              <a:t>2</a:t>
            </a:r>
            <a:r>
              <a:rPr lang="en-US" sz="1200" baseline="30000">
                <a:solidFill>
                  <a:srgbClr val="FFFF00"/>
                </a:solidFill>
                <a:latin typeface="Times New Roman" pitchFamily="18" charset="0"/>
              </a:rPr>
              <a:t>-</a:t>
            </a:r>
            <a:endParaRPr lang="en-US" sz="1200">
              <a:solidFill>
                <a:srgbClr val="FFFF00"/>
              </a:solidFill>
              <a:latin typeface="Times New Roman" pitchFamily="18" charset="0"/>
            </a:endParaRPr>
          </a:p>
        </p:txBody>
      </p:sp>
      <p:grpSp>
        <p:nvGrpSpPr>
          <p:cNvPr id="55301" name="Group 4"/>
          <p:cNvGrpSpPr>
            <a:grpSpLocks/>
          </p:cNvGrpSpPr>
          <p:nvPr/>
        </p:nvGrpSpPr>
        <p:grpSpPr bwMode="auto">
          <a:xfrm>
            <a:off x="3733800" y="1600200"/>
            <a:ext cx="3581400" cy="2279650"/>
            <a:chOff x="866" y="960"/>
            <a:chExt cx="3460" cy="2325"/>
          </a:xfrm>
        </p:grpSpPr>
        <p:sp>
          <p:nvSpPr>
            <p:cNvPr id="55337" name="Freeform 5"/>
            <p:cNvSpPr>
              <a:spLocks/>
            </p:cNvSpPr>
            <p:nvPr/>
          </p:nvSpPr>
          <p:spPr bwMode="auto">
            <a:xfrm>
              <a:off x="1361" y="1076"/>
              <a:ext cx="2889" cy="1749"/>
            </a:xfrm>
            <a:custGeom>
              <a:avLst/>
              <a:gdLst>
                <a:gd name="T0" fmla="*/ 0 w 3653"/>
                <a:gd name="T1" fmla="*/ 1928 h 1929"/>
                <a:gd name="T2" fmla="*/ 0 w 3653"/>
                <a:gd name="T3" fmla="*/ 0 h 1929"/>
                <a:gd name="T4" fmla="*/ 3652 w 3653"/>
                <a:gd name="T5" fmla="*/ 0 h 1929"/>
                <a:gd name="T6" fmla="*/ 3652 w 3653"/>
                <a:gd name="T7" fmla="*/ 1928 h 1929"/>
                <a:gd name="T8" fmla="*/ 0 w 3653"/>
                <a:gd name="T9" fmla="*/ 1928 h 1929"/>
                <a:gd name="T10" fmla="*/ 0 60000 65536"/>
                <a:gd name="T11" fmla="*/ 0 60000 65536"/>
                <a:gd name="T12" fmla="*/ 0 60000 65536"/>
                <a:gd name="T13" fmla="*/ 0 60000 65536"/>
                <a:gd name="T14" fmla="*/ 0 60000 65536"/>
                <a:gd name="T15" fmla="*/ 0 w 3653"/>
                <a:gd name="T16" fmla="*/ 0 h 1929"/>
                <a:gd name="T17" fmla="*/ 3653 w 3653"/>
                <a:gd name="T18" fmla="*/ 1929 h 1929"/>
              </a:gdLst>
              <a:ahLst/>
              <a:cxnLst>
                <a:cxn ang="T10">
                  <a:pos x="T0" y="T1"/>
                </a:cxn>
                <a:cxn ang="T11">
                  <a:pos x="T2" y="T3"/>
                </a:cxn>
                <a:cxn ang="T12">
                  <a:pos x="T4" y="T5"/>
                </a:cxn>
                <a:cxn ang="T13">
                  <a:pos x="T6" y="T7"/>
                </a:cxn>
                <a:cxn ang="T14">
                  <a:pos x="T8" y="T9"/>
                </a:cxn>
              </a:cxnLst>
              <a:rect l="T15" t="T16" r="T17" b="T18"/>
              <a:pathLst>
                <a:path w="3653" h="1929">
                  <a:moveTo>
                    <a:pt x="0" y="1928"/>
                  </a:moveTo>
                  <a:lnTo>
                    <a:pt x="0" y="0"/>
                  </a:lnTo>
                  <a:lnTo>
                    <a:pt x="3652" y="0"/>
                  </a:lnTo>
                  <a:lnTo>
                    <a:pt x="3652" y="1928"/>
                  </a:lnTo>
                  <a:lnTo>
                    <a:pt x="0" y="1928"/>
                  </a:lnTo>
                </a:path>
              </a:pathLst>
            </a:custGeom>
            <a:noFill/>
            <a:ln w="12700" cap="rnd" cmpd="sng">
              <a:noFill/>
              <a:prstDash val="solid"/>
              <a:round/>
              <a:headEnd type="none" w="med" len="med"/>
              <a:tailEnd type="none" w="med" len="med"/>
            </a:ln>
          </p:spPr>
          <p:txBody>
            <a:bodyPr/>
            <a:lstStyle/>
            <a:p>
              <a:endParaRPr lang="en-US"/>
            </a:p>
          </p:txBody>
        </p:sp>
        <p:sp>
          <p:nvSpPr>
            <p:cNvPr id="55338" name="Freeform 6"/>
            <p:cNvSpPr>
              <a:spLocks/>
            </p:cNvSpPr>
            <p:nvPr/>
          </p:nvSpPr>
          <p:spPr bwMode="auto">
            <a:xfrm>
              <a:off x="1273" y="1076"/>
              <a:ext cx="2978" cy="75"/>
            </a:xfrm>
            <a:custGeom>
              <a:avLst/>
              <a:gdLst>
                <a:gd name="T0" fmla="*/ 0 w 3767"/>
                <a:gd name="T1" fmla="*/ 82 h 83"/>
                <a:gd name="T2" fmla="*/ 113 w 3767"/>
                <a:gd name="T3" fmla="*/ 0 h 83"/>
                <a:gd name="T4" fmla="*/ 3766 w 3767"/>
                <a:gd name="T5" fmla="*/ 0 h 83"/>
                <a:gd name="T6" fmla="*/ 0 60000 65536"/>
                <a:gd name="T7" fmla="*/ 0 60000 65536"/>
                <a:gd name="T8" fmla="*/ 0 60000 65536"/>
                <a:gd name="T9" fmla="*/ 0 w 3767"/>
                <a:gd name="T10" fmla="*/ 0 h 83"/>
                <a:gd name="T11" fmla="*/ 3767 w 3767"/>
                <a:gd name="T12" fmla="*/ 83 h 83"/>
              </a:gdLst>
              <a:ahLst/>
              <a:cxnLst>
                <a:cxn ang="T6">
                  <a:pos x="T0" y="T1"/>
                </a:cxn>
                <a:cxn ang="T7">
                  <a:pos x="T2" y="T3"/>
                </a:cxn>
                <a:cxn ang="T8">
                  <a:pos x="T4" y="T5"/>
                </a:cxn>
              </a:cxnLst>
              <a:rect l="T9" t="T10" r="T11" b="T12"/>
              <a:pathLst>
                <a:path w="3767" h="83">
                  <a:moveTo>
                    <a:pt x="0" y="82"/>
                  </a:moveTo>
                  <a:lnTo>
                    <a:pt x="113" y="0"/>
                  </a:lnTo>
                  <a:lnTo>
                    <a:pt x="3766" y="0"/>
                  </a:lnTo>
                </a:path>
              </a:pathLst>
            </a:custGeom>
            <a:noFill/>
            <a:ln w="12700" cap="rnd" cmpd="sng">
              <a:solidFill>
                <a:srgbClr val="FFFFFF"/>
              </a:solidFill>
              <a:prstDash val="solid"/>
              <a:round/>
              <a:headEnd type="none" w="med" len="med"/>
              <a:tailEnd type="none" w="med" len="med"/>
            </a:ln>
          </p:spPr>
          <p:txBody>
            <a:bodyPr/>
            <a:lstStyle/>
            <a:p>
              <a:endParaRPr lang="en-US"/>
            </a:p>
          </p:txBody>
        </p:sp>
        <p:sp>
          <p:nvSpPr>
            <p:cNvPr id="55339" name="Line 7"/>
            <p:cNvSpPr>
              <a:spLocks noChangeShapeType="1"/>
            </p:cNvSpPr>
            <p:nvPr/>
          </p:nvSpPr>
          <p:spPr bwMode="auto">
            <a:xfrm>
              <a:off x="1276" y="2900"/>
              <a:ext cx="2883" cy="0"/>
            </a:xfrm>
            <a:prstGeom prst="line">
              <a:avLst/>
            </a:prstGeom>
            <a:noFill/>
            <a:ln w="12700">
              <a:solidFill>
                <a:schemeClr val="tx1"/>
              </a:solidFill>
              <a:round/>
              <a:headEnd/>
              <a:tailEnd/>
            </a:ln>
          </p:spPr>
          <p:txBody>
            <a:bodyPr wrap="none" anchor="ctr"/>
            <a:lstStyle/>
            <a:p>
              <a:endParaRPr lang="en-US"/>
            </a:p>
          </p:txBody>
        </p:sp>
        <p:sp>
          <p:nvSpPr>
            <p:cNvPr id="55340" name="Line 8"/>
            <p:cNvSpPr>
              <a:spLocks noChangeShapeType="1"/>
            </p:cNvSpPr>
            <p:nvPr/>
          </p:nvSpPr>
          <p:spPr bwMode="auto">
            <a:xfrm>
              <a:off x="1273" y="2904"/>
              <a:ext cx="0" cy="22"/>
            </a:xfrm>
            <a:prstGeom prst="line">
              <a:avLst/>
            </a:prstGeom>
            <a:noFill/>
            <a:ln w="12700">
              <a:solidFill>
                <a:schemeClr val="tx1"/>
              </a:solidFill>
              <a:round/>
              <a:headEnd/>
              <a:tailEnd/>
            </a:ln>
          </p:spPr>
          <p:txBody>
            <a:bodyPr wrap="none" anchor="ctr"/>
            <a:lstStyle/>
            <a:p>
              <a:endParaRPr lang="en-US"/>
            </a:p>
          </p:txBody>
        </p:sp>
        <p:sp>
          <p:nvSpPr>
            <p:cNvPr id="55341" name="Line 9"/>
            <p:cNvSpPr>
              <a:spLocks noChangeShapeType="1"/>
            </p:cNvSpPr>
            <p:nvPr/>
          </p:nvSpPr>
          <p:spPr bwMode="auto">
            <a:xfrm>
              <a:off x="1755" y="2904"/>
              <a:ext cx="0" cy="22"/>
            </a:xfrm>
            <a:prstGeom prst="line">
              <a:avLst/>
            </a:prstGeom>
            <a:noFill/>
            <a:ln w="12700">
              <a:solidFill>
                <a:schemeClr val="tx1"/>
              </a:solidFill>
              <a:round/>
              <a:headEnd/>
              <a:tailEnd/>
            </a:ln>
          </p:spPr>
          <p:txBody>
            <a:bodyPr wrap="none" anchor="ctr"/>
            <a:lstStyle/>
            <a:p>
              <a:endParaRPr lang="en-US"/>
            </a:p>
          </p:txBody>
        </p:sp>
        <p:sp>
          <p:nvSpPr>
            <p:cNvPr id="55342" name="Line 10"/>
            <p:cNvSpPr>
              <a:spLocks noChangeShapeType="1"/>
            </p:cNvSpPr>
            <p:nvPr/>
          </p:nvSpPr>
          <p:spPr bwMode="auto">
            <a:xfrm>
              <a:off x="2239" y="2904"/>
              <a:ext cx="0" cy="22"/>
            </a:xfrm>
            <a:prstGeom prst="line">
              <a:avLst/>
            </a:prstGeom>
            <a:noFill/>
            <a:ln w="12700">
              <a:solidFill>
                <a:schemeClr val="tx1"/>
              </a:solidFill>
              <a:round/>
              <a:headEnd/>
              <a:tailEnd/>
            </a:ln>
          </p:spPr>
          <p:txBody>
            <a:bodyPr wrap="none" anchor="ctr"/>
            <a:lstStyle/>
            <a:p>
              <a:endParaRPr lang="en-US"/>
            </a:p>
          </p:txBody>
        </p:sp>
        <p:sp>
          <p:nvSpPr>
            <p:cNvPr id="55343" name="Line 11"/>
            <p:cNvSpPr>
              <a:spLocks noChangeShapeType="1"/>
            </p:cNvSpPr>
            <p:nvPr/>
          </p:nvSpPr>
          <p:spPr bwMode="auto">
            <a:xfrm>
              <a:off x="2718" y="2904"/>
              <a:ext cx="0" cy="22"/>
            </a:xfrm>
            <a:prstGeom prst="line">
              <a:avLst/>
            </a:prstGeom>
            <a:noFill/>
            <a:ln w="12700">
              <a:solidFill>
                <a:schemeClr val="tx1"/>
              </a:solidFill>
              <a:round/>
              <a:headEnd/>
              <a:tailEnd/>
            </a:ln>
          </p:spPr>
          <p:txBody>
            <a:bodyPr wrap="none" anchor="ctr"/>
            <a:lstStyle/>
            <a:p>
              <a:endParaRPr lang="en-US"/>
            </a:p>
          </p:txBody>
        </p:sp>
        <p:sp>
          <p:nvSpPr>
            <p:cNvPr id="55344" name="Line 12"/>
            <p:cNvSpPr>
              <a:spLocks noChangeShapeType="1"/>
            </p:cNvSpPr>
            <p:nvPr/>
          </p:nvSpPr>
          <p:spPr bwMode="auto">
            <a:xfrm>
              <a:off x="3199" y="2904"/>
              <a:ext cx="0" cy="22"/>
            </a:xfrm>
            <a:prstGeom prst="line">
              <a:avLst/>
            </a:prstGeom>
            <a:noFill/>
            <a:ln w="12700">
              <a:solidFill>
                <a:schemeClr val="tx1"/>
              </a:solidFill>
              <a:round/>
              <a:headEnd/>
              <a:tailEnd/>
            </a:ln>
          </p:spPr>
          <p:txBody>
            <a:bodyPr wrap="none" anchor="ctr"/>
            <a:lstStyle/>
            <a:p>
              <a:endParaRPr lang="en-US"/>
            </a:p>
          </p:txBody>
        </p:sp>
        <p:sp>
          <p:nvSpPr>
            <p:cNvPr id="55345" name="Line 13"/>
            <p:cNvSpPr>
              <a:spLocks noChangeShapeType="1"/>
            </p:cNvSpPr>
            <p:nvPr/>
          </p:nvSpPr>
          <p:spPr bwMode="auto">
            <a:xfrm>
              <a:off x="3681" y="2904"/>
              <a:ext cx="0" cy="22"/>
            </a:xfrm>
            <a:prstGeom prst="line">
              <a:avLst/>
            </a:prstGeom>
            <a:noFill/>
            <a:ln w="12700">
              <a:solidFill>
                <a:schemeClr val="tx1"/>
              </a:solidFill>
              <a:round/>
              <a:headEnd/>
              <a:tailEnd/>
            </a:ln>
          </p:spPr>
          <p:txBody>
            <a:bodyPr wrap="none" anchor="ctr"/>
            <a:lstStyle/>
            <a:p>
              <a:endParaRPr lang="en-US"/>
            </a:p>
          </p:txBody>
        </p:sp>
        <p:sp>
          <p:nvSpPr>
            <p:cNvPr id="55346" name="Line 14"/>
            <p:cNvSpPr>
              <a:spLocks noChangeShapeType="1"/>
            </p:cNvSpPr>
            <p:nvPr/>
          </p:nvSpPr>
          <p:spPr bwMode="auto">
            <a:xfrm>
              <a:off x="4162" y="2904"/>
              <a:ext cx="0" cy="22"/>
            </a:xfrm>
            <a:prstGeom prst="line">
              <a:avLst/>
            </a:prstGeom>
            <a:noFill/>
            <a:ln w="12700">
              <a:solidFill>
                <a:schemeClr val="tx1"/>
              </a:solidFill>
              <a:round/>
              <a:headEnd/>
              <a:tailEnd/>
            </a:ln>
          </p:spPr>
          <p:txBody>
            <a:bodyPr wrap="none" anchor="ctr"/>
            <a:lstStyle/>
            <a:p>
              <a:endParaRPr lang="en-US"/>
            </a:p>
          </p:txBody>
        </p:sp>
        <p:sp>
          <p:nvSpPr>
            <p:cNvPr id="55347" name="Freeform 15"/>
            <p:cNvSpPr>
              <a:spLocks/>
            </p:cNvSpPr>
            <p:nvPr/>
          </p:nvSpPr>
          <p:spPr bwMode="auto">
            <a:xfrm>
              <a:off x="1380" y="1489"/>
              <a:ext cx="265" cy="1412"/>
            </a:xfrm>
            <a:custGeom>
              <a:avLst/>
              <a:gdLst>
                <a:gd name="T0" fmla="*/ 334 w 335"/>
                <a:gd name="T1" fmla="*/ 1556 h 1557"/>
                <a:gd name="T2" fmla="*/ 334 w 335"/>
                <a:gd name="T3" fmla="*/ 0 h 1557"/>
                <a:gd name="T4" fmla="*/ 0 w 335"/>
                <a:gd name="T5" fmla="*/ 0 h 1557"/>
                <a:gd name="T6" fmla="*/ 0 w 335"/>
                <a:gd name="T7" fmla="*/ 1556 h 1557"/>
                <a:gd name="T8" fmla="*/ 334 w 335"/>
                <a:gd name="T9" fmla="*/ 1556 h 1557"/>
                <a:gd name="T10" fmla="*/ 0 60000 65536"/>
                <a:gd name="T11" fmla="*/ 0 60000 65536"/>
                <a:gd name="T12" fmla="*/ 0 60000 65536"/>
                <a:gd name="T13" fmla="*/ 0 60000 65536"/>
                <a:gd name="T14" fmla="*/ 0 60000 65536"/>
                <a:gd name="T15" fmla="*/ 0 w 335"/>
                <a:gd name="T16" fmla="*/ 0 h 1557"/>
                <a:gd name="T17" fmla="*/ 335 w 335"/>
                <a:gd name="T18" fmla="*/ 1557 h 1557"/>
              </a:gdLst>
              <a:ahLst/>
              <a:cxnLst>
                <a:cxn ang="T10">
                  <a:pos x="T0" y="T1"/>
                </a:cxn>
                <a:cxn ang="T11">
                  <a:pos x="T2" y="T3"/>
                </a:cxn>
                <a:cxn ang="T12">
                  <a:pos x="T4" y="T5"/>
                </a:cxn>
                <a:cxn ang="T13">
                  <a:pos x="T6" y="T7"/>
                </a:cxn>
                <a:cxn ang="T14">
                  <a:pos x="T8" y="T9"/>
                </a:cxn>
              </a:cxnLst>
              <a:rect l="T15" t="T16" r="T17" b="T18"/>
              <a:pathLst>
                <a:path w="335" h="1557">
                  <a:moveTo>
                    <a:pt x="334" y="1556"/>
                  </a:moveTo>
                  <a:lnTo>
                    <a:pt x="334" y="0"/>
                  </a:lnTo>
                  <a:lnTo>
                    <a:pt x="0" y="0"/>
                  </a:lnTo>
                  <a:lnTo>
                    <a:pt x="0" y="1556"/>
                  </a:lnTo>
                  <a:lnTo>
                    <a:pt x="334" y="1556"/>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55348" name="Freeform 16"/>
            <p:cNvSpPr>
              <a:spLocks/>
            </p:cNvSpPr>
            <p:nvPr/>
          </p:nvSpPr>
          <p:spPr bwMode="auto">
            <a:xfrm>
              <a:off x="1864" y="2206"/>
              <a:ext cx="262" cy="695"/>
            </a:xfrm>
            <a:custGeom>
              <a:avLst/>
              <a:gdLst>
                <a:gd name="T0" fmla="*/ 330 w 331"/>
                <a:gd name="T1" fmla="*/ 766 h 767"/>
                <a:gd name="T2" fmla="*/ 330 w 331"/>
                <a:gd name="T3" fmla="*/ 0 h 767"/>
                <a:gd name="T4" fmla="*/ 0 w 331"/>
                <a:gd name="T5" fmla="*/ 0 h 767"/>
                <a:gd name="T6" fmla="*/ 0 w 331"/>
                <a:gd name="T7" fmla="*/ 766 h 767"/>
                <a:gd name="T8" fmla="*/ 330 w 331"/>
                <a:gd name="T9" fmla="*/ 766 h 767"/>
                <a:gd name="T10" fmla="*/ 0 60000 65536"/>
                <a:gd name="T11" fmla="*/ 0 60000 65536"/>
                <a:gd name="T12" fmla="*/ 0 60000 65536"/>
                <a:gd name="T13" fmla="*/ 0 60000 65536"/>
                <a:gd name="T14" fmla="*/ 0 60000 65536"/>
                <a:gd name="T15" fmla="*/ 0 w 331"/>
                <a:gd name="T16" fmla="*/ 0 h 767"/>
                <a:gd name="T17" fmla="*/ 331 w 331"/>
                <a:gd name="T18" fmla="*/ 767 h 767"/>
              </a:gdLst>
              <a:ahLst/>
              <a:cxnLst>
                <a:cxn ang="T10">
                  <a:pos x="T0" y="T1"/>
                </a:cxn>
                <a:cxn ang="T11">
                  <a:pos x="T2" y="T3"/>
                </a:cxn>
                <a:cxn ang="T12">
                  <a:pos x="T4" y="T5"/>
                </a:cxn>
                <a:cxn ang="T13">
                  <a:pos x="T6" y="T7"/>
                </a:cxn>
                <a:cxn ang="T14">
                  <a:pos x="T8" y="T9"/>
                </a:cxn>
              </a:cxnLst>
              <a:rect l="T15" t="T16" r="T17" b="T18"/>
              <a:pathLst>
                <a:path w="331" h="767">
                  <a:moveTo>
                    <a:pt x="330" y="766"/>
                  </a:moveTo>
                  <a:lnTo>
                    <a:pt x="330" y="0"/>
                  </a:lnTo>
                  <a:lnTo>
                    <a:pt x="0" y="0"/>
                  </a:lnTo>
                  <a:lnTo>
                    <a:pt x="0" y="766"/>
                  </a:lnTo>
                  <a:lnTo>
                    <a:pt x="330" y="766"/>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55349" name="Freeform 17"/>
            <p:cNvSpPr>
              <a:spLocks/>
            </p:cNvSpPr>
            <p:nvPr/>
          </p:nvSpPr>
          <p:spPr bwMode="auto">
            <a:xfrm>
              <a:off x="2347" y="1502"/>
              <a:ext cx="261" cy="1399"/>
            </a:xfrm>
            <a:custGeom>
              <a:avLst/>
              <a:gdLst>
                <a:gd name="T0" fmla="*/ 330 w 331"/>
                <a:gd name="T1" fmla="*/ 1542 h 1543"/>
                <a:gd name="T2" fmla="*/ 330 w 331"/>
                <a:gd name="T3" fmla="*/ 0 h 1543"/>
                <a:gd name="T4" fmla="*/ 0 w 331"/>
                <a:gd name="T5" fmla="*/ 0 h 1543"/>
                <a:gd name="T6" fmla="*/ 0 w 331"/>
                <a:gd name="T7" fmla="*/ 1542 h 1543"/>
                <a:gd name="T8" fmla="*/ 330 w 331"/>
                <a:gd name="T9" fmla="*/ 1542 h 1543"/>
                <a:gd name="T10" fmla="*/ 0 60000 65536"/>
                <a:gd name="T11" fmla="*/ 0 60000 65536"/>
                <a:gd name="T12" fmla="*/ 0 60000 65536"/>
                <a:gd name="T13" fmla="*/ 0 60000 65536"/>
                <a:gd name="T14" fmla="*/ 0 60000 65536"/>
                <a:gd name="T15" fmla="*/ 0 w 331"/>
                <a:gd name="T16" fmla="*/ 0 h 1543"/>
                <a:gd name="T17" fmla="*/ 331 w 331"/>
                <a:gd name="T18" fmla="*/ 1543 h 1543"/>
              </a:gdLst>
              <a:ahLst/>
              <a:cxnLst>
                <a:cxn ang="T10">
                  <a:pos x="T0" y="T1"/>
                </a:cxn>
                <a:cxn ang="T11">
                  <a:pos x="T2" y="T3"/>
                </a:cxn>
                <a:cxn ang="T12">
                  <a:pos x="T4" y="T5"/>
                </a:cxn>
                <a:cxn ang="T13">
                  <a:pos x="T6" y="T7"/>
                </a:cxn>
                <a:cxn ang="T14">
                  <a:pos x="T8" y="T9"/>
                </a:cxn>
              </a:cxnLst>
              <a:rect l="T15" t="T16" r="T17" b="T18"/>
              <a:pathLst>
                <a:path w="331" h="1543">
                  <a:moveTo>
                    <a:pt x="330" y="1542"/>
                  </a:moveTo>
                  <a:lnTo>
                    <a:pt x="330" y="0"/>
                  </a:lnTo>
                  <a:lnTo>
                    <a:pt x="0" y="0"/>
                  </a:lnTo>
                  <a:lnTo>
                    <a:pt x="0" y="1542"/>
                  </a:lnTo>
                  <a:lnTo>
                    <a:pt x="330" y="1542"/>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55350" name="Freeform 18"/>
            <p:cNvSpPr>
              <a:spLocks/>
            </p:cNvSpPr>
            <p:nvPr/>
          </p:nvSpPr>
          <p:spPr bwMode="auto">
            <a:xfrm>
              <a:off x="2826" y="2463"/>
              <a:ext cx="263" cy="438"/>
            </a:xfrm>
            <a:custGeom>
              <a:avLst/>
              <a:gdLst>
                <a:gd name="T0" fmla="*/ 332 w 333"/>
                <a:gd name="T1" fmla="*/ 482 h 483"/>
                <a:gd name="T2" fmla="*/ 332 w 333"/>
                <a:gd name="T3" fmla="*/ 0 h 483"/>
                <a:gd name="T4" fmla="*/ 0 w 333"/>
                <a:gd name="T5" fmla="*/ 0 h 483"/>
                <a:gd name="T6" fmla="*/ 0 w 333"/>
                <a:gd name="T7" fmla="*/ 482 h 483"/>
                <a:gd name="T8" fmla="*/ 332 w 333"/>
                <a:gd name="T9" fmla="*/ 482 h 483"/>
                <a:gd name="T10" fmla="*/ 0 60000 65536"/>
                <a:gd name="T11" fmla="*/ 0 60000 65536"/>
                <a:gd name="T12" fmla="*/ 0 60000 65536"/>
                <a:gd name="T13" fmla="*/ 0 60000 65536"/>
                <a:gd name="T14" fmla="*/ 0 60000 65536"/>
                <a:gd name="T15" fmla="*/ 0 w 333"/>
                <a:gd name="T16" fmla="*/ 0 h 483"/>
                <a:gd name="T17" fmla="*/ 333 w 333"/>
                <a:gd name="T18" fmla="*/ 483 h 483"/>
              </a:gdLst>
              <a:ahLst/>
              <a:cxnLst>
                <a:cxn ang="T10">
                  <a:pos x="T0" y="T1"/>
                </a:cxn>
                <a:cxn ang="T11">
                  <a:pos x="T2" y="T3"/>
                </a:cxn>
                <a:cxn ang="T12">
                  <a:pos x="T4" y="T5"/>
                </a:cxn>
                <a:cxn ang="T13">
                  <a:pos x="T6" y="T7"/>
                </a:cxn>
                <a:cxn ang="T14">
                  <a:pos x="T8" y="T9"/>
                </a:cxn>
              </a:cxnLst>
              <a:rect l="T15" t="T16" r="T17" b="T18"/>
              <a:pathLst>
                <a:path w="333" h="483">
                  <a:moveTo>
                    <a:pt x="332" y="482"/>
                  </a:moveTo>
                  <a:lnTo>
                    <a:pt x="332" y="0"/>
                  </a:lnTo>
                  <a:lnTo>
                    <a:pt x="0" y="0"/>
                  </a:lnTo>
                  <a:lnTo>
                    <a:pt x="0" y="482"/>
                  </a:lnTo>
                  <a:lnTo>
                    <a:pt x="332" y="482"/>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55351" name="Freeform 19"/>
            <p:cNvSpPr>
              <a:spLocks/>
            </p:cNvSpPr>
            <p:nvPr/>
          </p:nvSpPr>
          <p:spPr bwMode="auto">
            <a:xfrm>
              <a:off x="3310" y="1756"/>
              <a:ext cx="261" cy="1145"/>
            </a:xfrm>
            <a:custGeom>
              <a:avLst/>
              <a:gdLst>
                <a:gd name="T0" fmla="*/ 330 w 331"/>
                <a:gd name="T1" fmla="*/ 1262 h 1263"/>
                <a:gd name="T2" fmla="*/ 330 w 331"/>
                <a:gd name="T3" fmla="*/ 0 h 1263"/>
                <a:gd name="T4" fmla="*/ 0 w 331"/>
                <a:gd name="T5" fmla="*/ 0 h 1263"/>
                <a:gd name="T6" fmla="*/ 0 w 331"/>
                <a:gd name="T7" fmla="*/ 1262 h 1263"/>
                <a:gd name="T8" fmla="*/ 330 w 331"/>
                <a:gd name="T9" fmla="*/ 1262 h 1263"/>
                <a:gd name="T10" fmla="*/ 0 60000 65536"/>
                <a:gd name="T11" fmla="*/ 0 60000 65536"/>
                <a:gd name="T12" fmla="*/ 0 60000 65536"/>
                <a:gd name="T13" fmla="*/ 0 60000 65536"/>
                <a:gd name="T14" fmla="*/ 0 60000 65536"/>
                <a:gd name="T15" fmla="*/ 0 w 331"/>
                <a:gd name="T16" fmla="*/ 0 h 1263"/>
                <a:gd name="T17" fmla="*/ 331 w 331"/>
                <a:gd name="T18" fmla="*/ 1263 h 1263"/>
              </a:gdLst>
              <a:ahLst/>
              <a:cxnLst>
                <a:cxn ang="T10">
                  <a:pos x="T0" y="T1"/>
                </a:cxn>
                <a:cxn ang="T11">
                  <a:pos x="T2" y="T3"/>
                </a:cxn>
                <a:cxn ang="T12">
                  <a:pos x="T4" y="T5"/>
                </a:cxn>
                <a:cxn ang="T13">
                  <a:pos x="T6" y="T7"/>
                </a:cxn>
                <a:cxn ang="T14">
                  <a:pos x="T8" y="T9"/>
                </a:cxn>
              </a:cxnLst>
              <a:rect l="T15" t="T16" r="T17" b="T18"/>
              <a:pathLst>
                <a:path w="331" h="1263">
                  <a:moveTo>
                    <a:pt x="330" y="1262"/>
                  </a:moveTo>
                  <a:lnTo>
                    <a:pt x="330" y="0"/>
                  </a:lnTo>
                  <a:lnTo>
                    <a:pt x="0" y="0"/>
                  </a:lnTo>
                  <a:lnTo>
                    <a:pt x="0" y="1262"/>
                  </a:lnTo>
                  <a:lnTo>
                    <a:pt x="330" y="1262"/>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55352" name="Freeform 20"/>
            <p:cNvSpPr>
              <a:spLocks/>
            </p:cNvSpPr>
            <p:nvPr/>
          </p:nvSpPr>
          <p:spPr bwMode="auto">
            <a:xfrm>
              <a:off x="3790" y="1217"/>
              <a:ext cx="262" cy="1684"/>
            </a:xfrm>
            <a:custGeom>
              <a:avLst/>
              <a:gdLst>
                <a:gd name="T0" fmla="*/ 330 w 331"/>
                <a:gd name="T1" fmla="*/ 1856 h 1857"/>
                <a:gd name="T2" fmla="*/ 330 w 331"/>
                <a:gd name="T3" fmla="*/ 0 h 1857"/>
                <a:gd name="T4" fmla="*/ 0 w 331"/>
                <a:gd name="T5" fmla="*/ 0 h 1857"/>
                <a:gd name="T6" fmla="*/ 0 w 331"/>
                <a:gd name="T7" fmla="*/ 1856 h 1857"/>
                <a:gd name="T8" fmla="*/ 330 w 331"/>
                <a:gd name="T9" fmla="*/ 1856 h 1857"/>
                <a:gd name="T10" fmla="*/ 0 60000 65536"/>
                <a:gd name="T11" fmla="*/ 0 60000 65536"/>
                <a:gd name="T12" fmla="*/ 0 60000 65536"/>
                <a:gd name="T13" fmla="*/ 0 60000 65536"/>
                <a:gd name="T14" fmla="*/ 0 60000 65536"/>
                <a:gd name="T15" fmla="*/ 0 w 331"/>
                <a:gd name="T16" fmla="*/ 0 h 1857"/>
                <a:gd name="T17" fmla="*/ 331 w 331"/>
                <a:gd name="T18" fmla="*/ 1857 h 1857"/>
              </a:gdLst>
              <a:ahLst/>
              <a:cxnLst>
                <a:cxn ang="T10">
                  <a:pos x="T0" y="T1"/>
                </a:cxn>
                <a:cxn ang="T11">
                  <a:pos x="T2" y="T3"/>
                </a:cxn>
                <a:cxn ang="T12">
                  <a:pos x="T4" y="T5"/>
                </a:cxn>
                <a:cxn ang="T13">
                  <a:pos x="T6" y="T7"/>
                </a:cxn>
                <a:cxn ang="T14">
                  <a:pos x="T8" y="T9"/>
                </a:cxn>
              </a:cxnLst>
              <a:rect l="T15" t="T16" r="T17" b="T18"/>
              <a:pathLst>
                <a:path w="331" h="1857">
                  <a:moveTo>
                    <a:pt x="330" y="1856"/>
                  </a:moveTo>
                  <a:lnTo>
                    <a:pt x="330" y="0"/>
                  </a:lnTo>
                  <a:lnTo>
                    <a:pt x="0" y="0"/>
                  </a:lnTo>
                  <a:lnTo>
                    <a:pt x="0" y="1856"/>
                  </a:lnTo>
                  <a:lnTo>
                    <a:pt x="330" y="1856"/>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55353" name="Line 21"/>
            <p:cNvSpPr>
              <a:spLocks noChangeShapeType="1"/>
            </p:cNvSpPr>
            <p:nvPr/>
          </p:nvSpPr>
          <p:spPr bwMode="auto">
            <a:xfrm flipV="1">
              <a:off x="1273" y="1147"/>
              <a:ext cx="0" cy="1757"/>
            </a:xfrm>
            <a:prstGeom prst="line">
              <a:avLst/>
            </a:prstGeom>
            <a:noFill/>
            <a:ln w="12700">
              <a:solidFill>
                <a:schemeClr val="tx1"/>
              </a:solidFill>
              <a:round/>
              <a:headEnd/>
              <a:tailEnd/>
            </a:ln>
          </p:spPr>
          <p:txBody>
            <a:bodyPr wrap="none" anchor="ctr"/>
            <a:lstStyle/>
            <a:p>
              <a:endParaRPr lang="en-US"/>
            </a:p>
          </p:txBody>
        </p:sp>
        <p:sp>
          <p:nvSpPr>
            <p:cNvPr id="55354" name="Line 22"/>
            <p:cNvSpPr>
              <a:spLocks noChangeShapeType="1"/>
            </p:cNvSpPr>
            <p:nvPr/>
          </p:nvSpPr>
          <p:spPr bwMode="auto">
            <a:xfrm flipH="1">
              <a:off x="1240" y="2900"/>
              <a:ext cx="36" cy="0"/>
            </a:xfrm>
            <a:prstGeom prst="line">
              <a:avLst/>
            </a:prstGeom>
            <a:noFill/>
            <a:ln w="12700">
              <a:solidFill>
                <a:schemeClr val="tx1"/>
              </a:solidFill>
              <a:round/>
              <a:headEnd/>
              <a:tailEnd/>
            </a:ln>
          </p:spPr>
          <p:txBody>
            <a:bodyPr wrap="none" anchor="ctr"/>
            <a:lstStyle/>
            <a:p>
              <a:endParaRPr lang="en-US"/>
            </a:p>
          </p:txBody>
        </p:sp>
        <p:sp>
          <p:nvSpPr>
            <p:cNvPr id="55355" name="Line 23"/>
            <p:cNvSpPr>
              <a:spLocks noChangeShapeType="1"/>
            </p:cNvSpPr>
            <p:nvPr/>
          </p:nvSpPr>
          <p:spPr bwMode="auto">
            <a:xfrm flipH="1">
              <a:off x="1240" y="2610"/>
              <a:ext cx="36" cy="0"/>
            </a:xfrm>
            <a:prstGeom prst="line">
              <a:avLst/>
            </a:prstGeom>
            <a:noFill/>
            <a:ln w="12700">
              <a:solidFill>
                <a:schemeClr val="tx1"/>
              </a:solidFill>
              <a:round/>
              <a:headEnd/>
              <a:tailEnd/>
            </a:ln>
          </p:spPr>
          <p:txBody>
            <a:bodyPr wrap="none" anchor="ctr"/>
            <a:lstStyle/>
            <a:p>
              <a:endParaRPr lang="en-US"/>
            </a:p>
          </p:txBody>
        </p:sp>
        <p:sp>
          <p:nvSpPr>
            <p:cNvPr id="55356" name="Line 24"/>
            <p:cNvSpPr>
              <a:spLocks noChangeShapeType="1"/>
            </p:cNvSpPr>
            <p:nvPr/>
          </p:nvSpPr>
          <p:spPr bwMode="auto">
            <a:xfrm flipH="1">
              <a:off x="1240" y="2316"/>
              <a:ext cx="36" cy="0"/>
            </a:xfrm>
            <a:prstGeom prst="line">
              <a:avLst/>
            </a:prstGeom>
            <a:noFill/>
            <a:ln w="12700">
              <a:solidFill>
                <a:schemeClr val="tx1"/>
              </a:solidFill>
              <a:round/>
              <a:headEnd/>
              <a:tailEnd/>
            </a:ln>
          </p:spPr>
          <p:txBody>
            <a:bodyPr wrap="none" anchor="ctr"/>
            <a:lstStyle/>
            <a:p>
              <a:endParaRPr lang="en-US"/>
            </a:p>
          </p:txBody>
        </p:sp>
        <p:sp>
          <p:nvSpPr>
            <p:cNvPr id="55357" name="Line 25"/>
            <p:cNvSpPr>
              <a:spLocks noChangeShapeType="1"/>
            </p:cNvSpPr>
            <p:nvPr/>
          </p:nvSpPr>
          <p:spPr bwMode="auto">
            <a:xfrm flipH="1">
              <a:off x="1240" y="2026"/>
              <a:ext cx="36" cy="0"/>
            </a:xfrm>
            <a:prstGeom prst="line">
              <a:avLst/>
            </a:prstGeom>
            <a:noFill/>
            <a:ln w="12700">
              <a:solidFill>
                <a:schemeClr val="tx1"/>
              </a:solidFill>
              <a:round/>
              <a:headEnd/>
              <a:tailEnd/>
            </a:ln>
          </p:spPr>
          <p:txBody>
            <a:bodyPr wrap="none" anchor="ctr"/>
            <a:lstStyle/>
            <a:p>
              <a:endParaRPr lang="en-US"/>
            </a:p>
          </p:txBody>
        </p:sp>
        <p:sp>
          <p:nvSpPr>
            <p:cNvPr id="55358" name="Line 26"/>
            <p:cNvSpPr>
              <a:spLocks noChangeShapeType="1"/>
            </p:cNvSpPr>
            <p:nvPr/>
          </p:nvSpPr>
          <p:spPr bwMode="auto">
            <a:xfrm flipH="1">
              <a:off x="1240" y="1734"/>
              <a:ext cx="36" cy="0"/>
            </a:xfrm>
            <a:prstGeom prst="line">
              <a:avLst/>
            </a:prstGeom>
            <a:noFill/>
            <a:ln w="12700">
              <a:solidFill>
                <a:schemeClr val="tx1"/>
              </a:solidFill>
              <a:round/>
              <a:headEnd/>
              <a:tailEnd/>
            </a:ln>
          </p:spPr>
          <p:txBody>
            <a:bodyPr wrap="none" anchor="ctr"/>
            <a:lstStyle/>
            <a:p>
              <a:endParaRPr lang="en-US"/>
            </a:p>
          </p:txBody>
        </p:sp>
        <p:sp>
          <p:nvSpPr>
            <p:cNvPr id="55359" name="Line 27"/>
            <p:cNvSpPr>
              <a:spLocks noChangeShapeType="1"/>
            </p:cNvSpPr>
            <p:nvPr/>
          </p:nvSpPr>
          <p:spPr bwMode="auto">
            <a:xfrm flipH="1">
              <a:off x="1240" y="1441"/>
              <a:ext cx="36" cy="0"/>
            </a:xfrm>
            <a:prstGeom prst="line">
              <a:avLst/>
            </a:prstGeom>
            <a:noFill/>
            <a:ln w="12700">
              <a:solidFill>
                <a:schemeClr val="tx1"/>
              </a:solidFill>
              <a:round/>
              <a:headEnd/>
              <a:tailEnd/>
            </a:ln>
          </p:spPr>
          <p:txBody>
            <a:bodyPr wrap="none" anchor="ctr"/>
            <a:lstStyle/>
            <a:p>
              <a:endParaRPr lang="en-US"/>
            </a:p>
          </p:txBody>
        </p:sp>
        <p:sp>
          <p:nvSpPr>
            <p:cNvPr id="55360" name="Line 28"/>
            <p:cNvSpPr>
              <a:spLocks noChangeShapeType="1"/>
            </p:cNvSpPr>
            <p:nvPr/>
          </p:nvSpPr>
          <p:spPr bwMode="auto">
            <a:xfrm flipH="1">
              <a:off x="1240" y="1150"/>
              <a:ext cx="36" cy="0"/>
            </a:xfrm>
            <a:prstGeom prst="line">
              <a:avLst/>
            </a:prstGeom>
            <a:noFill/>
            <a:ln w="12700">
              <a:solidFill>
                <a:schemeClr val="tx1"/>
              </a:solidFill>
              <a:round/>
              <a:headEnd/>
              <a:tailEnd/>
            </a:ln>
          </p:spPr>
          <p:txBody>
            <a:bodyPr wrap="none" anchor="ctr"/>
            <a:lstStyle/>
            <a:p>
              <a:endParaRPr lang="en-US"/>
            </a:p>
          </p:txBody>
        </p:sp>
        <p:sp>
          <p:nvSpPr>
            <p:cNvPr id="55361" name="Line 29"/>
            <p:cNvSpPr>
              <a:spLocks noChangeShapeType="1"/>
            </p:cNvSpPr>
            <p:nvPr/>
          </p:nvSpPr>
          <p:spPr bwMode="auto">
            <a:xfrm>
              <a:off x="1276" y="2900"/>
              <a:ext cx="2883" cy="0"/>
            </a:xfrm>
            <a:prstGeom prst="line">
              <a:avLst/>
            </a:prstGeom>
            <a:noFill/>
            <a:ln w="12700">
              <a:solidFill>
                <a:schemeClr val="tx1"/>
              </a:solidFill>
              <a:round/>
              <a:headEnd/>
              <a:tailEnd/>
            </a:ln>
          </p:spPr>
          <p:txBody>
            <a:bodyPr wrap="none" anchor="ctr"/>
            <a:lstStyle/>
            <a:p>
              <a:endParaRPr lang="en-US"/>
            </a:p>
          </p:txBody>
        </p:sp>
        <p:sp>
          <p:nvSpPr>
            <p:cNvPr id="55362" name="Line 30"/>
            <p:cNvSpPr>
              <a:spLocks noChangeShapeType="1"/>
            </p:cNvSpPr>
            <p:nvPr/>
          </p:nvSpPr>
          <p:spPr bwMode="auto">
            <a:xfrm>
              <a:off x="1273" y="2904"/>
              <a:ext cx="0" cy="22"/>
            </a:xfrm>
            <a:prstGeom prst="line">
              <a:avLst/>
            </a:prstGeom>
            <a:noFill/>
            <a:ln w="12700">
              <a:solidFill>
                <a:schemeClr val="tx1"/>
              </a:solidFill>
              <a:round/>
              <a:headEnd/>
              <a:tailEnd/>
            </a:ln>
          </p:spPr>
          <p:txBody>
            <a:bodyPr wrap="none" anchor="ctr"/>
            <a:lstStyle/>
            <a:p>
              <a:endParaRPr lang="en-US"/>
            </a:p>
          </p:txBody>
        </p:sp>
        <p:sp>
          <p:nvSpPr>
            <p:cNvPr id="55363" name="Line 31"/>
            <p:cNvSpPr>
              <a:spLocks noChangeShapeType="1"/>
            </p:cNvSpPr>
            <p:nvPr/>
          </p:nvSpPr>
          <p:spPr bwMode="auto">
            <a:xfrm>
              <a:off x="1755" y="2904"/>
              <a:ext cx="0" cy="22"/>
            </a:xfrm>
            <a:prstGeom prst="line">
              <a:avLst/>
            </a:prstGeom>
            <a:noFill/>
            <a:ln w="12700">
              <a:solidFill>
                <a:schemeClr val="tx1"/>
              </a:solidFill>
              <a:round/>
              <a:headEnd/>
              <a:tailEnd/>
            </a:ln>
          </p:spPr>
          <p:txBody>
            <a:bodyPr wrap="none" anchor="ctr"/>
            <a:lstStyle/>
            <a:p>
              <a:endParaRPr lang="en-US"/>
            </a:p>
          </p:txBody>
        </p:sp>
        <p:sp>
          <p:nvSpPr>
            <p:cNvPr id="55364" name="Line 32"/>
            <p:cNvSpPr>
              <a:spLocks noChangeShapeType="1"/>
            </p:cNvSpPr>
            <p:nvPr/>
          </p:nvSpPr>
          <p:spPr bwMode="auto">
            <a:xfrm>
              <a:off x="2239" y="2904"/>
              <a:ext cx="0" cy="22"/>
            </a:xfrm>
            <a:prstGeom prst="line">
              <a:avLst/>
            </a:prstGeom>
            <a:noFill/>
            <a:ln w="12700">
              <a:solidFill>
                <a:schemeClr val="tx1"/>
              </a:solidFill>
              <a:round/>
              <a:headEnd/>
              <a:tailEnd/>
            </a:ln>
          </p:spPr>
          <p:txBody>
            <a:bodyPr wrap="none" anchor="ctr"/>
            <a:lstStyle/>
            <a:p>
              <a:endParaRPr lang="en-US"/>
            </a:p>
          </p:txBody>
        </p:sp>
        <p:sp>
          <p:nvSpPr>
            <p:cNvPr id="55365" name="Line 33"/>
            <p:cNvSpPr>
              <a:spLocks noChangeShapeType="1"/>
            </p:cNvSpPr>
            <p:nvPr/>
          </p:nvSpPr>
          <p:spPr bwMode="auto">
            <a:xfrm>
              <a:off x="2718" y="2904"/>
              <a:ext cx="0" cy="22"/>
            </a:xfrm>
            <a:prstGeom prst="line">
              <a:avLst/>
            </a:prstGeom>
            <a:noFill/>
            <a:ln w="12700">
              <a:solidFill>
                <a:schemeClr val="tx1"/>
              </a:solidFill>
              <a:round/>
              <a:headEnd/>
              <a:tailEnd/>
            </a:ln>
          </p:spPr>
          <p:txBody>
            <a:bodyPr wrap="none" anchor="ctr"/>
            <a:lstStyle/>
            <a:p>
              <a:endParaRPr lang="en-US"/>
            </a:p>
          </p:txBody>
        </p:sp>
        <p:sp>
          <p:nvSpPr>
            <p:cNvPr id="55366" name="Line 34"/>
            <p:cNvSpPr>
              <a:spLocks noChangeShapeType="1"/>
            </p:cNvSpPr>
            <p:nvPr/>
          </p:nvSpPr>
          <p:spPr bwMode="auto">
            <a:xfrm>
              <a:off x="3199" y="2904"/>
              <a:ext cx="0" cy="22"/>
            </a:xfrm>
            <a:prstGeom prst="line">
              <a:avLst/>
            </a:prstGeom>
            <a:noFill/>
            <a:ln w="12700">
              <a:solidFill>
                <a:schemeClr val="tx1"/>
              </a:solidFill>
              <a:round/>
              <a:headEnd/>
              <a:tailEnd/>
            </a:ln>
          </p:spPr>
          <p:txBody>
            <a:bodyPr wrap="none" anchor="ctr"/>
            <a:lstStyle/>
            <a:p>
              <a:endParaRPr lang="en-US"/>
            </a:p>
          </p:txBody>
        </p:sp>
        <p:sp>
          <p:nvSpPr>
            <p:cNvPr id="55367" name="Line 35"/>
            <p:cNvSpPr>
              <a:spLocks noChangeShapeType="1"/>
            </p:cNvSpPr>
            <p:nvPr/>
          </p:nvSpPr>
          <p:spPr bwMode="auto">
            <a:xfrm>
              <a:off x="3681" y="2904"/>
              <a:ext cx="0" cy="22"/>
            </a:xfrm>
            <a:prstGeom prst="line">
              <a:avLst/>
            </a:prstGeom>
            <a:noFill/>
            <a:ln w="12700">
              <a:solidFill>
                <a:schemeClr val="tx1"/>
              </a:solidFill>
              <a:round/>
              <a:headEnd/>
              <a:tailEnd/>
            </a:ln>
          </p:spPr>
          <p:txBody>
            <a:bodyPr wrap="none" anchor="ctr"/>
            <a:lstStyle/>
            <a:p>
              <a:endParaRPr lang="en-US"/>
            </a:p>
          </p:txBody>
        </p:sp>
        <p:sp>
          <p:nvSpPr>
            <p:cNvPr id="55368" name="Line 36"/>
            <p:cNvSpPr>
              <a:spLocks noChangeShapeType="1"/>
            </p:cNvSpPr>
            <p:nvPr/>
          </p:nvSpPr>
          <p:spPr bwMode="auto">
            <a:xfrm>
              <a:off x="4162" y="2904"/>
              <a:ext cx="0" cy="22"/>
            </a:xfrm>
            <a:prstGeom prst="line">
              <a:avLst/>
            </a:prstGeom>
            <a:noFill/>
            <a:ln w="12700">
              <a:solidFill>
                <a:schemeClr val="tx1"/>
              </a:solidFill>
              <a:round/>
              <a:headEnd/>
              <a:tailEnd/>
            </a:ln>
          </p:spPr>
          <p:txBody>
            <a:bodyPr wrap="none" anchor="ctr"/>
            <a:lstStyle/>
            <a:p>
              <a:endParaRPr lang="en-US"/>
            </a:p>
          </p:txBody>
        </p:sp>
        <p:grpSp>
          <p:nvGrpSpPr>
            <p:cNvPr id="55369" name="Group 37"/>
            <p:cNvGrpSpPr>
              <a:grpSpLocks/>
            </p:cNvGrpSpPr>
            <p:nvPr/>
          </p:nvGrpSpPr>
          <p:grpSpPr bwMode="auto">
            <a:xfrm>
              <a:off x="1935" y="2155"/>
              <a:ext cx="111" cy="47"/>
              <a:chOff x="2138" y="2387"/>
              <a:chExt cx="140" cy="52"/>
            </a:xfrm>
          </p:grpSpPr>
          <p:sp>
            <p:nvSpPr>
              <p:cNvPr id="55402" name="Line 38"/>
              <p:cNvSpPr>
                <a:spLocks noChangeShapeType="1"/>
              </p:cNvSpPr>
              <p:nvPr/>
            </p:nvSpPr>
            <p:spPr bwMode="auto">
              <a:xfrm flipV="1">
                <a:off x="2214" y="2387"/>
                <a:ext cx="0" cy="52"/>
              </a:xfrm>
              <a:prstGeom prst="line">
                <a:avLst/>
              </a:prstGeom>
              <a:noFill/>
              <a:ln w="25400">
                <a:solidFill>
                  <a:schemeClr val="tx1"/>
                </a:solidFill>
                <a:round/>
                <a:headEnd/>
                <a:tailEnd/>
              </a:ln>
            </p:spPr>
            <p:txBody>
              <a:bodyPr wrap="none" anchor="ctr"/>
              <a:lstStyle/>
              <a:p>
                <a:endParaRPr lang="en-US"/>
              </a:p>
            </p:txBody>
          </p:sp>
          <p:sp>
            <p:nvSpPr>
              <p:cNvPr id="55403" name="Line 39"/>
              <p:cNvSpPr>
                <a:spLocks noChangeShapeType="1"/>
              </p:cNvSpPr>
              <p:nvPr/>
            </p:nvSpPr>
            <p:spPr bwMode="auto">
              <a:xfrm>
                <a:off x="2138" y="2397"/>
                <a:ext cx="140" cy="0"/>
              </a:xfrm>
              <a:prstGeom prst="line">
                <a:avLst/>
              </a:prstGeom>
              <a:noFill/>
              <a:ln w="25400">
                <a:solidFill>
                  <a:schemeClr val="tx1"/>
                </a:solidFill>
                <a:round/>
                <a:headEnd/>
                <a:tailEnd/>
              </a:ln>
            </p:spPr>
            <p:txBody>
              <a:bodyPr wrap="none" anchor="ctr"/>
              <a:lstStyle/>
              <a:p>
                <a:endParaRPr lang="en-US"/>
              </a:p>
            </p:txBody>
          </p:sp>
        </p:grpSp>
        <p:grpSp>
          <p:nvGrpSpPr>
            <p:cNvPr id="55370" name="Group 40"/>
            <p:cNvGrpSpPr>
              <a:grpSpLocks/>
            </p:cNvGrpSpPr>
            <p:nvPr/>
          </p:nvGrpSpPr>
          <p:grpSpPr bwMode="auto">
            <a:xfrm>
              <a:off x="1445" y="1414"/>
              <a:ext cx="111" cy="67"/>
              <a:chOff x="1532" y="1575"/>
              <a:chExt cx="140" cy="74"/>
            </a:xfrm>
          </p:grpSpPr>
          <p:sp>
            <p:nvSpPr>
              <p:cNvPr id="55400" name="Line 41"/>
              <p:cNvSpPr>
                <a:spLocks noChangeShapeType="1"/>
              </p:cNvSpPr>
              <p:nvPr/>
            </p:nvSpPr>
            <p:spPr bwMode="auto">
              <a:xfrm flipV="1">
                <a:off x="1602" y="1575"/>
                <a:ext cx="0" cy="74"/>
              </a:xfrm>
              <a:prstGeom prst="line">
                <a:avLst/>
              </a:prstGeom>
              <a:noFill/>
              <a:ln w="25400">
                <a:solidFill>
                  <a:schemeClr val="tx1"/>
                </a:solidFill>
                <a:round/>
                <a:headEnd/>
                <a:tailEnd/>
              </a:ln>
            </p:spPr>
            <p:txBody>
              <a:bodyPr wrap="none" anchor="ctr"/>
              <a:lstStyle/>
              <a:p>
                <a:endParaRPr lang="en-US"/>
              </a:p>
            </p:txBody>
          </p:sp>
          <p:sp>
            <p:nvSpPr>
              <p:cNvPr id="55401" name="Line 42"/>
              <p:cNvSpPr>
                <a:spLocks noChangeShapeType="1"/>
              </p:cNvSpPr>
              <p:nvPr/>
            </p:nvSpPr>
            <p:spPr bwMode="auto">
              <a:xfrm>
                <a:off x="1532" y="1591"/>
                <a:ext cx="140" cy="0"/>
              </a:xfrm>
              <a:prstGeom prst="line">
                <a:avLst/>
              </a:prstGeom>
              <a:noFill/>
              <a:ln w="25400">
                <a:solidFill>
                  <a:schemeClr val="tx1"/>
                </a:solidFill>
                <a:round/>
                <a:headEnd/>
                <a:tailEnd/>
              </a:ln>
            </p:spPr>
            <p:txBody>
              <a:bodyPr wrap="none" anchor="ctr"/>
              <a:lstStyle/>
              <a:p>
                <a:endParaRPr lang="en-US"/>
              </a:p>
            </p:txBody>
          </p:sp>
        </p:grpSp>
        <p:grpSp>
          <p:nvGrpSpPr>
            <p:cNvPr id="55371" name="Group 43"/>
            <p:cNvGrpSpPr>
              <a:grpSpLocks/>
            </p:cNvGrpSpPr>
            <p:nvPr/>
          </p:nvGrpSpPr>
          <p:grpSpPr bwMode="auto">
            <a:xfrm>
              <a:off x="3390" y="1625"/>
              <a:ext cx="101" cy="123"/>
              <a:chOff x="3988" y="1789"/>
              <a:chExt cx="128" cy="136"/>
            </a:xfrm>
          </p:grpSpPr>
          <p:sp>
            <p:nvSpPr>
              <p:cNvPr id="55398" name="Line 44"/>
              <p:cNvSpPr>
                <a:spLocks noChangeShapeType="1"/>
              </p:cNvSpPr>
              <p:nvPr/>
            </p:nvSpPr>
            <p:spPr bwMode="auto">
              <a:xfrm flipV="1">
                <a:off x="4050" y="1789"/>
                <a:ext cx="0" cy="136"/>
              </a:xfrm>
              <a:prstGeom prst="line">
                <a:avLst/>
              </a:prstGeom>
              <a:noFill/>
              <a:ln w="25400">
                <a:solidFill>
                  <a:schemeClr val="tx1"/>
                </a:solidFill>
                <a:round/>
                <a:headEnd/>
                <a:tailEnd/>
              </a:ln>
            </p:spPr>
            <p:txBody>
              <a:bodyPr wrap="none" anchor="ctr"/>
              <a:lstStyle/>
              <a:p>
                <a:endParaRPr lang="en-US"/>
              </a:p>
            </p:txBody>
          </p:sp>
          <p:sp>
            <p:nvSpPr>
              <p:cNvPr id="55399" name="Line 45"/>
              <p:cNvSpPr>
                <a:spLocks noChangeShapeType="1"/>
              </p:cNvSpPr>
              <p:nvPr/>
            </p:nvSpPr>
            <p:spPr bwMode="auto">
              <a:xfrm>
                <a:off x="3988" y="1803"/>
                <a:ext cx="128" cy="0"/>
              </a:xfrm>
              <a:prstGeom prst="line">
                <a:avLst/>
              </a:prstGeom>
              <a:noFill/>
              <a:ln w="25400">
                <a:solidFill>
                  <a:schemeClr val="tx1"/>
                </a:solidFill>
                <a:round/>
                <a:headEnd/>
                <a:tailEnd/>
              </a:ln>
            </p:spPr>
            <p:txBody>
              <a:bodyPr wrap="none" anchor="ctr"/>
              <a:lstStyle/>
              <a:p>
                <a:endParaRPr lang="en-US"/>
              </a:p>
            </p:txBody>
          </p:sp>
        </p:grpSp>
        <p:grpSp>
          <p:nvGrpSpPr>
            <p:cNvPr id="55372" name="Group 46"/>
            <p:cNvGrpSpPr>
              <a:grpSpLocks/>
            </p:cNvGrpSpPr>
            <p:nvPr/>
          </p:nvGrpSpPr>
          <p:grpSpPr bwMode="auto">
            <a:xfrm>
              <a:off x="2895" y="2400"/>
              <a:ext cx="117" cy="54"/>
              <a:chOff x="3362" y="2651"/>
              <a:chExt cx="148" cy="60"/>
            </a:xfrm>
          </p:grpSpPr>
          <p:sp>
            <p:nvSpPr>
              <p:cNvPr id="55396" name="Line 47"/>
              <p:cNvSpPr>
                <a:spLocks noChangeShapeType="1"/>
              </p:cNvSpPr>
              <p:nvPr/>
            </p:nvSpPr>
            <p:spPr bwMode="auto">
              <a:xfrm flipV="1">
                <a:off x="3436" y="2651"/>
                <a:ext cx="0" cy="60"/>
              </a:xfrm>
              <a:prstGeom prst="line">
                <a:avLst/>
              </a:prstGeom>
              <a:noFill/>
              <a:ln w="25400">
                <a:solidFill>
                  <a:schemeClr val="tx1"/>
                </a:solidFill>
                <a:round/>
                <a:headEnd/>
                <a:tailEnd/>
              </a:ln>
            </p:spPr>
            <p:txBody>
              <a:bodyPr wrap="none" anchor="ctr"/>
              <a:lstStyle/>
              <a:p>
                <a:endParaRPr lang="en-US"/>
              </a:p>
            </p:txBody>
          </p:sp>
          <p:sp>
            <p:nvSpPr>
              <p:cNvPr id="55397" name="Line 48"/>
              <p:cNvSpPr>
                <a:spLocks noChangeShapeType="1"/>
              </p:cNvSpPr>
              <p:nvPr/>
            </p:nvSpPr>
            <p:spPr bwMode="auto">
              <a:xfrm>
                <a:off x="3362" y="2661"/>
                <a:ext cx="148" cy="0"/>
              </a:xfrm>
              <a:prstGeom prst="line">
                <a:avLst/>
              </a:prstGeom>
              <a:noFill/>
              <a:ln w="25400">
                <a:solidFill>
                  <a:schemeClr val="tx1"/>
                </a:solidFill>
                <a:round/>
                <a:headEnd/>
                <a:tailEnd/>
              </a:ln>
            </p:spPr>
            <p:txBody>
              <a:bodyPr wrap="none" anchor="ctr"/>
              <a:lstStyle/>
              <a:p>
                <a:endParaRPr lang="en-US"/>
              </a:p>
            </p:txBody>
          </p:sp>
        </p:grpSp>
        <p:grpSp>
          <p:nvGrpSpPr>
            <p:cNvPr id="55373" name="Group 49"/>
            <p:cNvGrpSpPr>
              <a:grpSpLocks/>
            </p:cNvGrpSpPr>
            <p:nvPr/>
          </p:nvGrpSpPr>
          <p:grpSpPr bwMode="auto">
            <a:xfrm>
              <a:off x="2418" y="1415"/>
              <a:ext cx="110" cy="82"/>
              <a:chOff x="2756" y="1579"/>
              <a:chExt cx="140" cy="90"/>
            </a:xfrm>
          </p:grpSpPr>
          <p:sp>
            <p:nvSpPr>
              <p:cNvPr id="55394" name="Line 50"/>
              <p:cNvSpPr>
                <a:spLocks noChangeShapeType="1"/>
              </p:cNvSpPr>
              <p:nvPr/>
            </p:nvSpPr>
            <p:spPr bwMode="auto">
              <a:xfrm flipV="1">
                <a:off x="2826" y="1579"/>
                <a:ext cx="0" cy="90"/>
              </a:xfrm>
              <a:prstGeom prst="line">
                <a:avLst/>
              </a:prstGeom>
              <a:noFill/>
              <a:ln w="25400">
                <a:solidFill>
                  <a:schemeClr val="tx1"/>
                </a:solidFill>
                <a:round/>
                <a:headEnd/>
                <a:tailEnd/>
              </a:ln>
            </p:spPr>
            <p:txBody>
              <a:bodyPr wrap="none" anchor="ctr"/>
              <a:lstStyle/>
              <a:p>
                <a:endParaRPr lang="en-US"/>
              </a:p>
            </p:txBody>
          </p:sp>
          <p:sp>
            <p:nvSpPr>
              <p:cNvPr id="55395" name="Line 51"/>
              <p:cNvSpPr>
                <a:spLocks noChangeShapeType="1"/>
              </p:cNvSpPr>
              <p:nvPr/>
            </p:nvSpPr>
            <p:spPr bwMode="auto">
              <a:xfrm>
                <a:off x="2756" y="1591"/>
                <a:ext cx="140" cy="0"/>
              </a:xfrm>
              <a:prstGeom prst="line">
                <a:avLst/>
              </a:prstGeom>
              <a:noFill/>
              <a:ln w="25400">
                <a:solidFill>
                  <a:schemeClr val="tx1"/>
                </a:solidFill>
                <a:round/>
                <a:headEnd/>
                <a:tailEnd/>
              </a:ln>
            </p:spPr>
            <p:txBody>
              <a:bodyPr wrap="none" anchor="ctr"/>
              <a:lstStyle/>
              <a:p>
                <a:endParaRPr lang="en-US"/>
              </a:p>
            </p:txBody>
          </p:sp>
        </p:grpSp>
        <p:sp>
          <p:nvSpPr>
            <p:cNvPr id="55374" name="Line 52"/>
            <p:cNvSpPr>
              <a:spLocks noChangeShapeType="1"/>
            </p:cNvSpPr>
            <p:nvPr/>
          </p:nvSpPr>
          <p:spPr bwMode="auto">
            <a:xfrm flipV="1">
              <a:off x="3918" y="1107"/>
              <a:ext cx="0" cy="98"/>
            </a:xfrm>
            <a:prstGeom prst="line">
              <a:avLst/>
            </a:prstGeom>
            <a:noFill/>
            <a:ln w="25400">
              <a:solidFill>
                <a:schemeClr val="tx1"/>
              </a:solidFill>
              <a:round/>
              <a:headEnd/>
              <a:tailEnd/>
            </a:ln>
          </p:spPr>
          <p:txBody>
            <a:bodyPr wrap="none" anchor="ctr"/>
            <a:lstStyle/>
            <a:p>
              <a:endParaRPr lang="en-US"/>
            </a:p>
          </p:txBody>
        </p:sp>
        <p:sp>
          <p:nvSpPr>
            <p:cNvPr id="55375" name="Line 53"/>
            <p:cNvSpPr>
              <a:spLocks noChangeShapeType="1"/>
            </p:cNvSpPr>
            <p:nvPr/>
          </p:nvSpPr>
          <p:spPr bwMode="auto">
            <a:xfrm>
              <a:off x="3859" y="1121"/>
              <a:ext cx="114" cy="0"/>
            </a:xfrm>
            <a:prstGeom prst="line">
              <a:avLst/>
            </a:prstGeom>
            <a:noFill/>
            <a:ln w="25400">
              <a:solidFill>
                <a:schemeClr val="tx1"/>
              </a:solidFill>
              <a:round/>
              <a:headEnd/>
              <a:tailEnd/>
            </a:ln>
          </p:spPr>
          <p:txBody>
            <a:bodyPr wrap="none" anchor="ctr"/>
            <a:lstStyle/>
            <a:p>
              <a:endParaRPr lang="en-US"/>
            </a:p>
          </p:txBody>
        </p:sp>
        <p:grpSp>
          <p:nvGrpSpPr>
            <p:cNvPr id="55376" name="Group 54"/>
            <p:cNvGrpSpPr>
              <a:grpSpLocks/>
            </p:cNvGrpSpPr>
            <p:nvPr/>
          </p:nvGrpSpPr>
          <p:grpSpPr bwMode="auto">
            <a:xfrm>
              <a:off x="923" y="960"/>
              <a:ext cx="361" cy="2077"/>
              <a:chOff x="784" y="1105"/>
              <a:chExt cx="455" cy="2292"/>
            </a:xfrm>
          </p:grpSpPr>
          <p:sp>
            <p:nvSpPr>
              <p:cNvPr id="55390" name="Rectangle 55"/>
              <p:cNvSpPr>
                <a:spLocks noChangeArrowheads="1"/>
              </p:cNvSpPr>
              <p:nvPr/>
            </p:nvSpPr>
            <p:spPr bwMode="auto">
              <a:xfrm>
                <a:off x="867" y="3056"/>
                <a:ext cx="372" cy="341"/>
              </a:xfrm>
              <a:prstGeom prst="rect">
                <a:avLst/>
              </a:prstGeom>
              <a:noFill/>
              <a:ln w="25400">
                <a:noFill/>
                <a:miter lim="800000"/>
                <a:headEnd/>
                <a:tailEnd/>
              </a:ln>
            </p:spPr>
            <p:txBody>
              <a:bodyPr wrap="none" lIns="111125" tIns="60325" rIns="111125" bIns="60325">
                <a:spAutoFit/>
              </a:bodyPr>
              <a:lstStyle/>
              <a:p>
                <a:pPr defTabSz="1460500" eaLnBrk="0" hangingPunct="0"/>
                <a:r>
                  <a:rPr lang="en-US" sz="1200" b="1">
                    <a:solidFill>
                      <a:srgbClr val="FFFF00"/>
                    </a:solidFill>
                  </a:rPr>
                  <a:t>0</a:t>
                </a:r>
              </a:p>
            </p:txBody>
          </p:sp>
          <p:sp>
            <p:nvSpPr>
              <p:cNvPr id="55391" name="Rectangle 56"/>
              <p:cNvSpPr>
                <a:spLocks noChangeArrowheads="1"/>
              </p:cNvSpPr>
              <p:nvPr/>
            </p:nvSpPr>
            <p:spPr bwMode="auto">
              <a:xfrm>
                <a:off x="867" y="2400"/>
                <a:ext cx="372" cy="341"/>
              </a:xfrm>
              <a:prstGeom prst="rect">
                <a:avLst/>
              </a:prstGeom>
              <a:noFill/>
              <a:ln w="25400">
                <a:noFill/>
                <a:miter lim="800000"/>
                <a:headEnd/>
                <a:tailEnd/>
              </a:ln>
            </p:spPr>
            <p:txBody>
              <a:bodyPr wrap="none" lIns="111125" tIns="60325" rIns="111125" bIns="60325">
                <a:spAutoFit/>
              </a:bodyPr>
              <a:lstStyle/>
              <a:p>
                <a:pPr defTabSz="1460500" eaLnBrk="0" hangingPunct="0"/>
                <a:r>
                  <a:rPr lang="en-US" sz="1200" b="1">
                    <a:solidFill>
                      <a:srgbClr val="FFFF00"/>
                    </a:solidFill>
                  </a:rPr>
                  <a:t>4</a:t>
                </a:r>
              </a:p>
            </p:txBody>
          </p:sp>
          <p:sp>
            <p:nvSpPr>
              <p:cNvPr id="55392" name="Rectangle 57"/>
              <p:cNvSpPr>
                <a:spLocks noChangeArrowheads="1"/>
              </p:cNvSpPr>
              <p:nvPr/>
            </p:nvSpPr>
            <p:spPr bwMode="auto">
              <a:xfrm>
                <a:off x="867" y="1757"/>
                <a:ext cx="372" cy="341"/>
              </a:xfrm>
              <a:prstGeom prst="rect">
                <a:avLst/>
              </a:prstGeom>
              <a:noFill/>
              <a:ln w="25400">
                <a:noFill/>
                <a:miter lim="800000"/>
                <a:headEnd/>
                <a:tailEnd/>
              </a:ln>
            </p:spPr>
            <p:txBody>
              <a:bodyPr wrap="none" lIns="111125" tIns="60325" rIns="111125" bIns="60325">
                <a:spAutoFit/>
              </a:bodyPr>
              <a:lstStyle/>
              <a:p>
                <a:pPr defTabSz="1460500" eaLnBrk="0" hangingPunct="0"/>
                <a:r>
                  <a:rPr lang="en-US" sz="1200" b="1">
                    <a:solidFill>
                      <a:srgbClr val="FFFF00"/>
                    </a:solidFill>
                  </a:rPr>
                  <a:t>8</a:t>
                </a:r>
              </a:p>
            </p:txBody>
          </p:sp>
          <p:sp>
            <p:nvSpPr>
              <p:cNvPr id="55393" name="Rectangle 58"/>
              <p:cNvSpPr>
                <a:spLocks noChangeArrowheads="1"/>
              </p:cNvSpPr>
              <p:nvPr/>
            </p:nvSpPr>
            <p:spPr bwMode="auto">
              <a:xfrm>
                <a:off x="784" y="1105"/>
                <a:ext cx="434" cy="547"/>
              </a:xfrm>
              <a:prstGeom prst="rect">
                <a:avLst/>
              </a:prstGeom>
              <a:noFill/>
              <a:ln w="25400">
                <a:noFill/>
                <a:miter lim="800000"/>
                <a:headEnd/>
                <a:tailEnd/>
              </a:ln>
            </p:spPr>
            <p:txBody>
              <a:bodyPr lIns="111125" tIns="60325" rIns="111125" bIns="60325">
                <a:spAutoFit/>
              </a:bodyPr>
              <a:lstStyle/>
              <a:p>
                <a:pPr defTabSz="1460500" eaLnBrk="0" hangingPunct="0"/>
                <a:r>
                  <a:rPr lang="en-US" sz="1200" b="1">
                    <a:solidFill>
                      <a:srgbClr val="FFFF00"/>
                    </a:solidFill>
                  </a:rPr>
                  <a:t>12</a:t>
                </a:r>
              </a:p>
            </p:txBody>
          </p:sp>
        </p:grpSp>
        <p:sp>
          <p:nvSpPr>
            <p:cNvPr id="55377" name="Rectangle 59"/>
            <p:cNvSpPr>
              <a:spLocks noChangeArrowheads="1"/>
            </p:cNvSpPr>
            <p:nvPr/>
          </p:nvSpPr>
          <p:spPr bwMode="auto">
            <a:xfrm>
              <a:off x="1771" y="2912"/>
              <a:ext cx="487" cy="373"/>
            </a:xfrm>
            <a:prstGeom prst="rect">
              <a:avLst/>
            </a:prstGeom>
            <a:noFill/>
            <a:ln w="25400">
              <a:noFill/>
              <a:miter lim="800000"/>
              <a:headEnd/>
              <a:tailEnd/>
            </a:ln>
          </p:spPr>
          <p:txBody>
            <a:bodyPr wrap="none" lIns="111125" tIns="60325" rIns="111125" bIns="60325">
              <a:spAutoFit/>
            </a:bodyPr>
            <a:lstStyle/>
            <a:p>
              <a:pPr algn="ctr" defTabSz="1460500" eaLnBrk="0" hangingPunct="0"/>
              <a:r>
                <a:rPr lang="en-US" sz="800" b="1">
                  <a:solidFill>
                    <a:srgbClr val="FFFF00"/>
                  </a:solidFill>
                </a:rPr>
                <a:t>HBSS</a:t>
              </a:r>
            </a:p>
            <a:p>
              <a:pPr algn="ctr" defTabSz="1460500" eaLnBrk="0" hangingPunct="0"/>
              <a:r>
                <a:rPr lang="en-US" sz="800" b="1">
                  <a:solidFill>
                    <a:srgbClr val="FFFF00"/>
                  </a:solidFill>
                </a:rPr>
                <a:t>TNF</a:t>
              </a:r>
              <a:r>
                <a:rPr lang="en-US" sz="800" b="1">
                  <a:solidFill>
                    <a:srgbClr val="FFFF00"/>
                  </a:solidFill>
                  <a:latin typeface="Symbol" pitchFamily="18" charset="2"/>
                </a:rPr>
                <a:t></a:t>
              </a:r>
            </a:p>
          </p:txBody>
        </p:sp>
        <p:sp>
          <p:nvSpPr>
            <p:cNvPr id="55378" name="Rectangle 60"/>
            <p:cNvSpPr>
              <a:spLocks noChangeArrowheads="1"/>
            </p:cNvSpPr>
            <p:nvPr/>
          </p:nvSpPr>
          <p:spPr bwMode="auto">
            <a:xfrm>
              <a:off x="1332" y="2912"/>
              <a:ext cx="488" cy="248"/>
            </a:xfrm>
            <a:prstGeom prst="rect">
              <a:avLst/>
            </a:prstGeom>
            <a:noFill/>
            <a:ln w="25400">
              <a:noFill/>
              <a:miter lim="800000"/>
              <a:headEnd/>
              <a:tailEnd/>
            </a:ln>
          </p:spPr>
          <p:txBody>
            <a:bodyPr wrap="none" lIns="111125" tIns="60325" rIns="111125" bIns="60325">
              <a:spAutoFit/>
            </a:bodyPr>
            <a:lstStyle/>
            <a:p>
              <a:pPr defTabSz="1460500" eaLnBrk="0" hangingPunct="0"/>
              <a:r>
                <a:rPr lang="en-US" sz="800" b="1">
                  <a:solidFill>
                    <a:srgbClr val="FFFF00"/>
                  </a:solidFill>
                </a:rPr>
                <a:t>HBSS</a:t>
              </a:r>
            </a:p>
          </p:txBody>
        </p:sp>
        <p:sp>
          <p:nvSpPr>
            <p:cNvPr id="55379" name="Rectangle 61"/>
            <p:cNvSpPr>
              <a:spLocks noChangeArrowheads="1"/>
            </p:cNvSpPr>
            <p:nvPr/>
          </p:nvSpPr>
          <p:spPr bwMode="auto">
            <a:xfrm>
              <a:off x="2287" y="2912"/>
              <a:ext cx="461" cy="248"/>
            </a:xfrm>
            <a:prstGeom prst="rect">
              <a:avLst/>
            </a:prstGeom>
            <a:noFill/>
            <a:ln w="25400">
              <a:noFill/>
              <a:miter lim="800000"/>
              <a:headEnd/>
              <a:tailEnd/>
            </a:ln>
          </p:spPr>
          <p:txBody>
            <a:bodyPr wrap="none" lIns="111125" tIns="60325" rIns="111125" bIns="60325">
              <a:spAutoFit/>
            </a:bodyPr>
            <a:lstStyle/>
            <a:p>
              <a:pPr defTabSz="1460500" eaLnBrk="0" hangingPunct="0"/>
              <a:r>
                <a:rPr lang="en-US" sz="800" b="1">
                  <a:solidFill>
                    <a:srgbClr val="FFFF00"/>
                  </a:solidFill>
                </a:rPr>
                <a:t>L-arg</a:t>
              </a:r>
            </a:p>
          </p:txBody>
        </p:sp>
        <p:sp>
          <p:nvSpPr>
            <p:cNvPr id="55380" name="Rectangle 62"/>
            <p:cNvSpPr>
              <a:spLocks noChangeArrowheads="1"/>
            </p:cNvSpPr>
            <p:nvPr/>
          </p:nvSpPr>
          <p:spPr bwMode="auto">
            <a:xfrm>
              <a:off x="2725" y="2912"/>
              <a:ext cx="466" cy="373"/>
            </a:xfrm>
            <a:prstGeom prst="rect">
              <a:avLst/>
            </a:prstGeom>
            <a:noFill/>
            <a:ln w="25400">
              <a:noFill/>
              <a:miter lim="800000"/>
              <a:headEnd/>
              <a:tailEnd/>
            </a:ln>
          </p:spPr>
          <p:txBody>
            <a:bodyPr wrap="none" lIns="111125" tIns="60325" rIns="111125" bIns="60325">
              <a:spAutoFit/>
            </a:bodyPr>
            <a:lstStyle/>
            <a:p>
              <a:pPr algn="ctr" defTabSz="1460500" eaLnBrk="0" hangingPunct="0"/>
              <a:r>
                <a:rPr lang="en-US" sz="800" b="1">
                  <a:solidFill>
                    <a:srgbClr val="FFFF00"/>
                  </a:solidFill>
                </a:rPr>
                <a:t>L-arg</a:t>
              </a:r>
            </a:p>
            <a:p>
              <a:pPr algn="ctr" defTabSz="1460500" eaLnBrk="0" hangingPunct="0"/>
              <a:r>
                <a:rPr lang="en-US" sz="800" b="1">
                  <a:solidFill>
                    <a:srgbClr val="FFFF00"/>
                  </a:solidFill>
                </a:rPr>
                <a:t>TNF</a:t>
              </a:r>
              <a:r>
                <a:rPr lang="en-US" sz="800" b="1">
                  <a:solidFill>
                    <a:srgbClr val="FFFF00"/>
                  </a:solidFill>
                  <a:latin typeface="Symbol" pitchFamily="18" charset="2"/>
                </a:rPr>
                <a:t></a:t>
              </a:r>
            </a:p>
          </p:txBody>
        </p:sp>
        <p:sp>
          <p:nvSpPr>
            <p:cNvPr id="55381" name="Rectangle 63"/>
            <p:cNvSpPr>
              <a:spLocks noChangeArrowheads="1"/>
            </p:cNvSpPr>
            <p:nvPr/>
          </p:nvSpPr>
          <p:spPr bwMode="auto">
            <a:xfrm>
              <a:off x="3200" y="2912"/>
              <a:ext cx="611" cy="248"/>
            </a:xfrm>
            <a:prstGeom prst="rect">
              <a:avLst/>
            </a:prstGeom>
            <a:noFill/>
            <a:ln w="25400">
              <a:noFill/>
              <a:miter lim="800000"/>
              <a:headEnd/>
              <a:tailEnd/>
            </a:ln>
          </p:spPr>
          <p:txBody>
            <a:bodyPr wrap="none" lIns="111125" tIns="60325" rIns="111125" bIns="60325">
              <a:spAutoFit/>
            </a:bodyPr>
            <a:lstStyle/>
            <a:p>
              <a:pPr defTabSz="1460500" eaLnBrk="0" hangingPunct="0"/>
              <a:r>
                <a:rPr lang="en-US" sz="800" b="1">
                  <a:solidFill>
                    <a:srgbClr val="FFFF00"/>
                  </a:solidFill>
                </a:rPr>
                <a:t>L-NMMA</a:t>
              </a:r>
            </a:p>
          </p:txBody>
        </p:sp>
        <p:sp>
          <p:nvSpPr>
            <p:cNvPr id="55382" name="Rectangle 64"/>
            <p:cNvSpPr>
              <a:spLocks noChangeArrowheads="1"/>
            </p:cNvSpPr>
            <p:nvPr/>
          </p:nvSpPr>
          <p:spPr bwMode="auto">
            <a:xfrm>
              <a:off x="3715" y="2912"/>
              <a:ext cx="611" cy="373"/>
            </a:xfrm>
            <a:prstGeom prst="rect">
              <a:avLst/>
            </a:prstGeom>
            <a:noFill/>
            <a:ln w="25400">
              <a:noFill/>
              <a:miter lim="800000"/>
              <a:headEnd/>
              <a:tailEnd/>
            </a:ln>
          </p:spPr>
          <p:txBody>
            <a:bodyPr wrap="none" lIns="111125" tIns="60325" rIns="111125" bIns="60325">
              <a:spAutoFit/>
            </a:bodyPr>
            <a:lstStyle/>
            <a:p>
              <a:pPr algn="ctr" defTabSz="1460500" eaLnBrk="0" hangingPunct="0"/>
              <a:r>
                <a:rPr lang="en-US" sz="800" b="1">
                  <a:solidFill>
                    <a:srgbClr val="FFFF00"/>
                  </a:solidFill>
                </a:rPr>
                <a:t>L-NMMA</a:t>
              </a:r>
            </a:p>
            <a:p>
              <a:pPr algn="ctr" defTabSz="1460500" eaLnBrk="0" hangingPunct="0"/>
              <a:r>
                <a:rPr lang="en-US" sz="800" b="1">
                  <a:solidFill>
                    <a:srgbClr val="FFFF00"/>
                  </a:solidFill>
                </a:rPr>
                <a:t>TNF</a:t>
              </a:r>
              <a:r>
                <a:rPr lang="en-US" sz="800" b="1">
                  <a:solidFill>
                    <a:srgbClr val="FFFF00"/>
                  </a:solidFill>
                  <a:latin typeface="Symbol" pitchFamily="18" charset="2"/>
                </a:rPr>
                <a:t></a:t>
              </a:r>
            </a:p>
          </p:txBody>
        </p:sp>
        <p:sp>
          <p:nvSpPr>
            <p:cNvPr id="55383" name="Rectangle 65"/>
            <p:cNvSpPr>
              <a:spLocks noChangeArrowheads="1"/>
            </p:cNvSpPr>
            <p:nvPr/>
          </p:nvSpPr>
          <p:spPr bwMode="auto">
            <a:xfrm>
              <a:off x="2321" y="1460"/>
              <a:ext cx="282" cy="279"/>
            </a:xfrm>
            <a:prstGeom prst="rect">
              <a:avLst/>
            </a:prstGeom>
            <a:noFill/>
            <a:ln w="25400">
              <a:noFill/>
              <a:miter lim="800000"/>
              <a:headEnd/>
              <a:tailEnd/>
            </a:ln>
          </p:spPr>
          <p:txBody>
            <a:bodyPr wrap="none" lIns="111125" tIns="60325" rIns="111125" bIns="60325">
              <a:spAutoFit/>
            </a:bodyPr>
            <a:lstStyle/>
            <a:p>
              <a:pPr defTabSz="1460500" eaLnBrk="0" hangingPunct="0"/>
              <a:r>
                <a:rPr lang="en-US" sz="1000"/>
                <a:t>a</a:t>
              </a:r>
            </a:p>
          </p:txBody>
        </p:sp>
        <p:sp>
          <p:nvSpPr>
            <p:cNvPr id="55384" name="Rectangle 66"/>
            <p:cNvSpPr>
              <a:spLocks noChangeArrowheads="1"/>
            </p:cNvSpPr>
            <p:nvPr/>
          </p:nvSpPr>
          <p:spPr bwMode="auto">
            <a:xfrm>
              <a:off x="3278" y="1703"/>
              <a:ext cx="283" cy="279"/>
            </a:xfrm>
            <a:prstGeom prst="rect">
              <a:avLst/>
            </a:prstGeom>
            <a:noFill/>
            <a:ln w="25400">
              <a:noFill/>
              <a:miter lim="800000"/>
              <a:headEnd/>
              <a:tailEnd/>
            </a:ln>
          </p:spPr>
          <p:txBody>
            <a:bodyPr wrap="none" lIns="111125" tIns="60325" rIns="111125" bIns="60325">
              <a:spAutoFit/>
            </a:bodyPr>
            <a:lstStyle/>
            <a:p>
              <a:pPr defTabSz="1460500" eaLnBrk="0" hangingPunct="0"/>
              <a:r>
                <a:rPr lang="en-US" sz="1000"/>
                <a:t>a</a:t>
              </a:r>
            </a:p>
          </p:txBody>
        </p:sp>
        <p:sp>
          <p:nvSpPr>
            <p:cNvPr id="55385" name="Rectangle 67"/>
            <p:cNvSpPr>
              <a:spLocks noChangeArrowheads="1"/>
            </p:cNvSpPr>
            <p:nvPr/>
          </p:nvSpPr>
          <p:spPr bwMode="auto">
            <a:xfrm>
              <a:off x="1344" y="1442"/>
              <a:ext cx="282" cy="279"/>
            </a:xfrm>
            <a:prstGeom prst="rect">
              <a:avLst/>
            </a:prstGeom>
            <a:noFill/>
            <a:ln w="25400">
              <a:noFill/>
              <a:miter lim="800000"/>
              <a:headEnd/>
              <a:tailEnd/>
            </a:ln>
          </p:spPr>
          <p:txBody>
            <a:bodyPr wrap="none" lIns="111125" tIns="60325" rIns="111125" bIns="60325">
              <a:spAutoFit/>
            </a:bodyPr>
            <a:lstStyle/>
            <a:p>
              <a:pPr defTabSz="1460500" eaLnBrk="0" hangingPunct="0"/>
              <a:r>
                <a:rPr lang="en-US" sz="1000" b="1"/>
                <a:t>a</a:t>
              </a:r>
            </a:p>
          </p:txBody>
        </p:sp>
        <p:sp>
          <p:nvSpPr>
            <p:cNvPr id="55386" name="Rectangle 68"/>
            <p:cNvSpPr>
              <a:spLocks noChangeArrowheads="1"/>
            </p:cNvSpPr>
            <p:nvPr/>
          </p:nvSpPr>
          <p:spPr bwMode="auto">
            <a:xfrm>
              <a:off x="1826" y="2174"/>
              <a:ext cx="290" cy="279"/>
            </a:xfrm>
            <a:prstGeom prst="rect">
              <a:avLst/>
            </a:prstGeom>
            <a:noFill/>
            <a:ln w="25400">
              <a:noFill/>
              <a:miter lim="800000"/>
              <a:headEnd/>
              <a:tailEnd/>
            </a:ln>
          </p:spPr>
          <p:txBody>
            <a:bodyPr wrap="none" lIns="111125" tIns="60325" rIns="111125" bIns="60325">
              <a:spAutoFit/>
            </a:bodyPr>
            <a:lstStyle/>
            <a:p>
              <a:pPr defTabSz="1460500" eaLnBrk="0" hangingPunct="0"/>
              <a:r>
                <a:rPr lang="en-US" sz="1000" b="1"/>
                <a:t>b</a:t>
              </a:r>
            </a:p>
          </p:txBody>
        </p:sp>
        <p:sp>
          <p:nvSpPr>
            <p:cNvPr id="55387" name="Rectangle 69"/>
            <p:cNvSpPr>
              <a:spLocks noChangeArrowheads="1"/>
            </p:cNvSpPr>
            <p:nvPr/>
          </p:nvSpPr>
          <p:spPr bwMode="auto">
            <a:xfrm>
              <a:off x="2786" y="2425"/>
              <a:ext cx="282" cy="279"/>
            </a:xfrm>
            <a:prstGeom prst="rect">
              <a:avLst/>
            </a:prstGeom>
            <a:noFill/>
            <a:ln w="25400">
              <a:noFill/>
              <a:miter lim="800000"/>
              <a:headEnd/>
              <a:tailEnd/>
            </a:ln>
          </p:spPr>
          <p:txBody>
            <a:bodyPr wrap="none" lIns="111125" tIns="60325" rIns="111125" bIns="60325">
              <a:spAutoFit/>
            </a:bodyPr>
            <a:lstStyle/>
            <a:p>
              <a:pPr defTabSz="1460500" eaLnBrk="0" hangingPunct="0"/>
              <a:r>
                <a:rPr lang="en-US" sz="1000" b="1"/>
                <a:t>c</a:t>
              </a:r>
            </a:p>
          </p:txBody>
        </p:sp>
        <p:sp>
          <p:nvSpPr>
            <p:cNvPr id="55388" name="Rectangle 70"/>
            <p:cNvSpPr>
              <a:spLocks noChangeArrowheads="1"/>
            </p:cNvSpPr>
            <p:nvPr/>
          </p:nvSpPr>
          <p:spPr bwMode="auto">
            <a:xfrm>
              <a:off x="3789" y="1248"/>
              <a:ext cx="282" cy="279"/>
            </a:xfrm>
            <a:prstGeom prst="rect">
              <a:avLst/>
            </a:prstGeom>
            <a:noFill/>
            <a:ln w="25400">
              <a:noFill/>
              <a:miter lim="800000"/>
              <a:headEnd/>
              <a:tailEnd/>
            </a:ln>
          </p:spPr>
          <p:txBody>
            <a:bodyPr wrap="none" lIns="111125" tIns="60325" rIns="111125" bIns="60325">
              <a:spAutoFit/>
            </a:bodyPr>
            <a:lstStyle/>
            <a:p>
              <a:pPr defTabSz="1460500" eaLnBrk="0" hangingPunct="0"/>
              <a:r>
                <a:rPr lang="en-US" sz="1000"/>
                <a:t>d</a:t>
              </a:r>
            </a:p>
          </p:txBody>
        </p:sp>
        <p:sp>
          <p:nvSpPr>
            <p:cNvPr id="55389" name="Text Box 71"/>
            <p:cNvSpPr txBox="1">
              <a:spLocks noChangeArrowheads="1"/>
            </p:cNvSpPr>
            <p:nvPr/>
          </p:nvSpPr>
          <p:spPr bwMode="auto">
            <a:xfrm rot="-5400000">
              <a:off x="220" y="1907"/>
              <a:ext cx="1527" cy="236"/>
            </a:xfrm>
            <a:prstGeom prst="rect">
              <a:avLst/>
            </a:prstGeom>
            <a:noFill/>
            <a:ln w="9525">
              <a:noFill/>
              <a:miter lim="800000"/>
              <a:headEnd/>
              <a:tailEnd/>
            </a:ln>
          </p:spPr>
          <p:txBody>
            <a:bodyPr wrap="none">
              <a:spAutoFit/>
            </a:bodyPr>
            <a:lstStyle/>
            <a:p>
              <a:r>
                <a:rPr lang="en-US" sz="1000">
                  <a:solidFill>
                    <a:srgbClr val="FFFF00"/>
                  </a:solidFill>
                </a:rPr>
                <a:t>Mean EB Fluorescence</a:t>
              </a:r>
            </a:p>
          </p:txBody>
        </p:sp>
      </p:grpSp>
      <p:pic>
        <p:nvPicPr>
          <p:cNvPr id="55302" name="Picture 72" descr="HPBAS"/>
          <p:cNvPicPr>
            <a:picLocks noChangeAspect="1" noChangeArrowheads="1"/>
          </p:cNvPicPr>
          <p:nvPr/>
        </p:nvPicPr>
        <p:blipFill>
          <a:blip r:embed="rId3" cstate="print"/>
          <a:srcRect/>
          <a:stretch>
            <a:fillRect/>
          </a:stretch>
        </p:blipFill>
        <p:spPr bwMode="auto">
          <a:xfrm>
            <a:off x="609600" y="1524000"/>
            <a:ext cx="2590800" cy="2590800"/>
          </a:xfrm>
          <a:prstGeom prst="rect">
            <a:avLst/>
          </a:prstGeom>
          <a:noFill/>
          <a:ln w="9525">
            <a:solidFill>
              <a:srgbClr val="FFFFFF"/>
            </a:solidFill>
            <a:miter lim="800000"/>
            <a:headEnd/>
            <a:tailEnd/>
          </a:ln>
        </p:spPr>
      </p:pic>
      <p:pic>
        <p:nvPicPr>
          <p:cNvPr id="55303" name="Picture 73" descr="Svpine2"/>
          <p:cNvPicPr>
            <a:picLocks noChangeAspect="1" noChangeArrowheads="1"/>
          </p:cNvPicPr>
          <p:nvPr/>
        </p:nvPicPr>
        <p:blipFill>
          <a:blip r:embed="rId4" cstate="print"/>
          <a:srcRect/>
          <a:stretch>
            <a:fillRect/>
          </a:stretch>
        </p:blipFill>
        <p:spPr bwMode="auto">
          <a:xfrm>
            <a:off x="228600" y="4343400"/>
            <a:ext cx="2209800" cy="1662113"/>
          </a:xfrm>
          <a:prstGeom prst="rect">
            <a:avLst/>
          </a:prstGeom>
          <a:noFill/>
          <a:ln w="9525">
            <a:solidFill>
              <a:srgbClr val="FFFFFF"/>
            </a:solidFill>
            <a:miter lim="800000"/>
            <a:headEnd/>
            <a:tailEnd/>
          </a:ln>
        </p:spPr>
      </p:pic>
      <p:grpSp>
        <p:nvGrpSpPr>
          <p:cNvPr id="55304" name="Group 74"/>
          <p:cNvGrpSpPr>
            <a:grpSpLocks/>
          </p:cNvGrpSpPr>
          <p:nvPr/>
        </p:nvGrpSpPr>
        <p:grpSpPr bwMode="auto">
          <a:xfrm>
            <a:off x="2514600" y="4419600"/>
            <a:ext cx="5067300" cy="1692275"/>
            <a:chOff x="255" y="1218"/>
            <a:chExt cx="5870" cy="2480"/>
          </a:xfrm>
        </p:grpSpPr>
        <p:sp>
          <p:nvSpPr>
            <p:cNvPr id="55310" name="Rectangle 75"/>
            <p:cNvSpPr>
              <a:spLocks noChangeArrowheads="1"/>
            </p:cNvSpPr>
            <p:nvPr/>
          </p:nvSpPr>
          <p:spPr bwMode="auto">
            <a:xfrm>
              <a:off x="3176" y="1873"/>
              <a:ext cx="351" cy="1020"/>
            </a:xfrm>
            <a:prstGeom prst="rect">
              <a:avLst/>
            </a:prstGeom>
            <a:gradFill rotWithShape="0">
              <a:gsLst>
                <a:gs pos="0">
                  <a:srgbClr val="919191"/>
                </a:gs>
                <a:gs pos="50000">
                  <a:srgbClr val="B2B2B2"/>
                </a:gs>
                <a:gs pos="100000">
                  <a:srgbClr val="919191"/>
                </a:gs>
              </a:gsLst>
              <a:lin ang="2700000" scaled="1"/>
            </a:gradFill>
            <a:ln w="12700">
              <a:solidFill>
                <a:schemeClr val="tx1"/>
              </a:solidFill>
              <a:miter lim="800000"/>
              <a:headEnd/>
              <a:tailEnd/>
            </a:ln>
          </p:spPr>
          <p:txBody>
            <a:bodyPr wrap="none" anchor="ctr"/>
            <a:lstStyle/>
            <a:p>
              <a:endParaRPr lang="en-US"/>
            </a:p>
          </p:txBody>
        </p:sp>
        <p:sp>
          <p:nvSpPr>
            <p:cNvPr id="55311" name="Rectangle 76"/>
            <p:cNvSpPr>
              <a:spLocks noChangeArrowheads="1"/>
            </p:cNvSpPr>
            <p:nvPr/>
          </p:nvSpPr>
          <p:spPr bwMode="auto">
            <a:xfrm>
              <a:off x="5272" y="1873"/>
              <a:ext cx="44" cy="102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55312" name="Rectangle 77"/>
            <p:cNvSpPr>
              <a:spLocks noChangeArrowheads="1"/>
            </p:cNvSpPr>
            <p:nvPr/>
          </p:nvSpPr>
          <p:spPr bwMode="auto">
            <a:xfrm>
              <a:off x="994" y="1873"/>
              <a:ext cx="44" cy="102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55313" name="Oval 78"/>
            <p:cNvSpPr>
              <a:spLocks noChangeArrowheads="1"/>
            </p:cNvSpPr>
            <p:nvPr/>
          </p:nvSpPr>
          <p:spPr bwMode="auto">
            <a:xfrm>
              <a:off x="2097" y="1920"/>
              <a:ext cx="201" cy="973"/>
            </a:xfrm>
            <a:prstGeom prst="ellipse">
              <a:avLst/>
            </a:prstGeom>
            <a:gradFill rotWithShape="0">
              <a:gsLst>
                <a:gs pos="0">
                  <a:srgbClr val="618FFD"/>
                </a:gs>
                <a:gs pos="50000">
                  <a:srgbClr val="CFDDFE"/>
                </a:gs>
                <a:gs pos="100000">
                  <a:srgbClr val="618FFD"/>
                </a:gs>
              </a:gsLst>
              <a:lin ang="18900000" scaled="1"/>
            </a:gradFill>
            <a:ln w="12700">
              <a:solidFill>
                <a:schemeClr val="tx1"/>
              </a:solidFill>
              <a:round/>
              <a:headEnd/>
              <a:tailEnd/>
            </a:ln>
          </p:spPr>
          <p:txBody>
            <a:bodyPr wrap="none" anchor="ctr"/>
            <a:lstStyle/>
            <a:p>
              <a:endParaRPr lang="en-US"/>
            </a:p>
          </p:txBody>
        </p:sp>
        <p:sp>
          <p:nvSpPr>
            <p:cNvPr id="55314" name="Oval 79"/>
            <p:cNvSpPr>
              <a:spLocks noChangeArrowheads="1"/>
            </p:cNvSpPr>
            <p:nvPr/>
          </p:nvSpPr>
          <p:spPr bwMode="auto">
            <a:xfrm>
              <a:off x="4189" y="1920"/>
              <a:ext cx="202" cy="973"/>
            </a:xfrm>
            <a:prstGeom prst="ellipse">
              <a:avLst/>
            </a:prstGeom>
            <a:gradFill rotWithShape="0">
              <a:gsLst>
                <a:gs pos="0">
                  <a:srgbClr val="618FFD"/>
                </a:gs>
                <a:gs pos="50000">
                  <a:srgbClr val="CFDDFE"/>
                </a:gs>
                <a:gs pos="100000">
                  <a:srgbClr val="618FFD"/>
                </a:gs>
              </a:gsLst>
              <a:lin ang="18900000" scaled="1"/>
            </a:gradFill>
            <a:ln w="12700">
              <a:solidFill>
                <a:schemeClr val="tx1"/>
              </a:solidFill>
              <a:round/>
              <a:headEnd/>
              <a:tailEnd/>
            </a:ln>
          </p:spPr>
          <p:txBody>
            <a:bodyPr wrap="none" anchor="ctr"/>
            <a:lstStyle/>
            <a:p>
              <a:endParaRPr lang="en-US"/>
            </a:p>
          </p:txBody>
        </p:sp>
        <p:sp>
          <p:nvSpPr>
            <p:cNvPr id="55315" name="Line 80"/>
            <p:cNvSpPr>
              <a:spLocks noChangeShapeType="1"/>
            </p:cNvSpPr>
            <p:nvPr/>
          </p:nvSpPr>
          <p:spPr bwMode="auto">
            <a:xfrm>
              <a:off x="2201" y="1920"/>
              <a:ext cx="2137" cy="973"/>
            </a:xfrm>
            <a:prstGeom prst="line">
              <a:avLst/>
            </a:prstGeom>
            <a:noFill/>
            <a:ln w="12700">
              <a:solidFill>
                <a:schemeClr val="tx1"/>
              </a:solidFill>
              <a:round/>
              <a:headEnd/>
              <a:tailEnd/>
            </a:ln>
          </p:spPr>
          <p:txBody>
            <a:bodyPr wrap="none" anchor="ctr"/>
            <a:lstStyle/>
            <a:p>
              <a:endParaRPr lang="en-US"/>
            </a:p>
          </p:txBody>
        </p:sp>
        <p:sp>
          <p:nvSpPr>
            <p:cNvPr id="55316" name="Line 81"/>
            <p:cNvSpPr>
              <a:spLocks noChangeShapeType="1"/>
            </p:cNvSpPr>
            <p:nvPr/>
          </p:nvSpPr>
          <p:spPr bwMode="auto">
            <a:xfrm flipV="1">
              <a:off x="2206" y="1951"/>
              <a:ext cx="2115" cy="954"/>
            </a:xfrm>
            <a:prstGeom prst="line">
              <a:avLst/>
            </a:prstGeom>
            <a:noFill/>
            <a:ln w="12700">
              <a:solidFill>
                <a:schemeClr val="tx1"/>
              </a:solidFill>
              <a:round/>
              <a:headEnd/>
              <a:tailEnd/>
            </a:ln>
          </p:spPr>
          <p:txBody>
            <a:bodyPr wrap="none" anchor="ctr"/>
            <a:lstStyle/>
            <a:p>
              <a:endParaRPr lang="en-US"/>
            </a:p>
          </p:txBody>
        </p:sp>
        <p:grpSp>
          <p:nvGrpSpPr>
            <p:cNvPr id="55317" name="Group 82"/>
            <p:cNvGrpSpPr>
              <a:grpSpLocks/>
            </p:cNvGrpSpPr>
            <p:nvPr/>
          </p:nvGrpSpPr>
          <p:grpSpPr bwMode="auto">
            <a:xfrm>
              <a:off x="3510" y="2041"/>
              <a:ext cx="1794" cy="364"/>
              <a:chOff x="3510" y="2041"/>
              <a:chExt cx="1794" cy="364"/>
            </a:xfrm>
          </p:grpSpPr>
          <p:sp>
            <p:nvSpPr>
              <p:cNvPr id="55335" name="Line 83"/>
              <p:cNvSpPr>
                <a:spLocks noChangeShapeType="1"/>
              </p:cNvSpPr>
              <p:nvPr/>
            </p:nvSpPr>
            <p:spPr bwMode="auto">
              <a:xfrm flipV="1">
                <a:off x="3510" y="2041"/>
                <a:ext cx="774" cy="364"/>
              </a:xfrm>
              <a:prstGeom prst="line">
                <a:avLst/>
              </a:prstGeom>
              <a:noFill/>
              <a:ln w="12700">
                <a:solidFill>
                  <a:schemeClr val="tx1"/>
                </a:solidFill>
                <a:prstDash val="dash"/>
                <a:round/>
                <a:headEnd/>
                <a:tailEnd/>
              </a:ln>
            </p:spPr>
            <p:txBody>
              <a:bodyPr wrap="none" anchor="ctr"/>
              <a:lstStyle/>
              <a:p>
                <a:endParaRPr lang="en-US"/>
              </a:p>
            </p:txBody>
          </p:sp>
          <p:sp>
            <p:nvSpPr>
              <p:cNvPr id="55336" name="Line 84"/>
              <p:cNvSpPr>
                <a:spLocks noChangeShapeType="1"/>
              </p:cNvSpPr>
              <p:nvPr/>
            </p:nvSpPr>
            <p:spPr bwMode="auto">
              <a:xfrm>
                <a:off x="4307" y="2049"/>
                <a:ext cx="997" cy="264"/>
              </a:xfrm>
              <a:prstGeom prst="line">
                <a:avLst/>
              </a:prstGeom>
              <a:noFill/>
              <a:ln w="12700">
                <a:solidFill>
                  <a:schemeClr val="tx1"/>
                </a:solidFill>
                <a:prstDash val="dash"/>
                <a:round/>
                <a:headEnd/>
                <a:tailEnd/>
              </a:ln>
            </p:spPr>
            <p:txBody>
              <a:bodyPr wrap="none" anchor="ctr"/>
              <a:lstStyle/>
              <a:p>
                <a:endParaRPr lang="en-US"/>
              </a:p>
            </p:txBody>
          </p:sp>
        </p:grpSp>
        <p:grpSp>
          <p:nvGrpSpPr>
            <p:cNvPr id="55318" name="Group 85"/>
            <p:cNvGrpSpPr>
              <a:grpSpLocks/>
            </p:cNvGrpSpPr>
            <p:nvPr/>
          </p:nvGrpSpPr>
          <p:grpSpPr bwMode="auto">
            <a:xfrm>
              <a:off x="3522" y="2414"/>
              <a:ext cx="1767" cy="366"/>
              <a:chOff x="3522" y="2414"/>
              <a:chExt cx="1767" cy="366"/>
            </a:xfrm>
          </p:grpSpPr>
          <p:sp>
            <p:nvSpPr>
              <p:cNvPr id="55333" name="Line 86"/>
              <p:cNvSpPr>
                <a:spLocks noChangeShapeType="1"/>
              </p:cNvSpPr>
              <p:nvPr/>
            </p:nvSpPr>
            <p:spPr bwMode="auto">
              <a:xfrm>
                <a:off x="3522" y="2414"/>
                <a:ext cx="782" cy="366"/>
              </a:xfrm>
              <a:prstGeom prst="line">
                <a:avLst/>
              </a:prstGeom>
              <a:noFill/>
              <a:ln w="12700">
                <a:solidFill>
                  <a:schemeClr val="tx1"/>
                </a:solidFill>
                <a:prstDash val="dash"/>
                <a:round/>
                <a:headEnd/>
                <a:tailEnd/>
              </a:ln>
            </p:spPr>
            <p:txBody>
              <a:bodyPr wrap="none" anchor="ctr"/>
              <a:lstStyle/>
              <a:p>
                <a:endParaRPr lang="en-US"/>
              </a:p>
            </p:txBody>
          </p:sp>
          <p:sp>
            <p:nvSpPr>
              <p:cNvPr id="55334" name="Line 87"/>
              <p:cNvSpPr>
                <a:spLocks noChangeShapeType="1"/>
              </p:cNvSpPr>
              <p:nvPr/>
            </p:nvSpPr>
            <p:spPr bwMode="auto">
              <a:xfrm flipV="1">
                <a:off x="4329" y="2506"/>
                <a:ext cx="960" cy="267"/>
              </a:xfrm>
              <a:prstGeom prst="line">
                <a:avLst/>
              </a:prstGeom>
              <a:noFill/>
              <a:ln w="12700">
                <a:solidFill>
                  <a:schemeClr val="tx1"/>
                </a:solidFill>
                <a:prstDash val="dash"/>
                <a:round/>
                <a:headEnd/>
                <a:tailEnd/>
              </a:ln>
            </p:spPr>
            <p:txBody>
              <a:bodyPr wrap="none" anchor="ctr"/>
              <a:lstStyle/>
              <a:p>
                <a:endParaRPr lang="en-US"/>
              </a:p>
            </p:txBody>
          </p:sp>
        </p:grpSp>
        <p:sp>
          <p:nvSpPr>
            <p:cNvPr id="55319" name="Rectangle 88"/>
            <p:cNvSpPr>
              <a:spLocks noChangeArrowheads="1"/>
            </p:cNvSpPr>
            <p:nvPr/>
          </p:nvSpPr>
          <p:spPr bwMode="auto">
            <a:xfrm>
              <a:off x="5855" y="2149"/>
              <a:ext cx="151" cy="505"/>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55320" name="AutoShape 89"/>
            <p:cNvSpPr>
              <a:spLocks noChangeArrowheads="1"/>
            </p:cNvSpPr>
            <p:nvPr/>
          </p:nvSpPr>
          <p:spPr bwMode="auto">
            <a:xfrm>
              <a:off x="255" y="2306"/>
              <a:ext cx="360" cy="185"/>
            </a:xfrm>
            <a:prstGeom prst="rightArrow">
              <a:avLst>
                <a:gd name="adj1" fmla="val 50000"/>
                <a:gd name="adj2" fmla="val 97306"/>
              </a:avLst>
            </a:prstGeom>
            <a:solidFill>
              <a:schemeClr val="tx2"/>
            </a:solidFill>
            <a:ln w="12700">
              <a:solidFill>
                <a:schemeClr val="tx1"/>
              </a:solidFill>
              <a:miter lim="800000"/>
              <a:headEnd/>
              <a:tailEnd/>
            </a:ln>
          </p:spPr>
          <p:txBody>
            <a:bodyPr wrap="none" anchor="ctr"/>
            <a:lstStyle/>
            <a:p>
              <a:endParaRPr lang="en-US"/>
            </a:p>
          </p:txBody>
        </p:sp>
        <p:sp>
          <p:nvSpPr>
            <p:cNvPr id="55321" name="Rectangle 90"/>
            <p:cNvSpPr>
              <a:spLocks noChangeArrowheads="1"/>
            </p:cNvSpPr>
            <p:nvPr/>
          </p:nvSpPr>
          <p:spPr bwMode="auto">
            <a:xfrm>
              <a:off x="1903" y="3167"/>
              <a:ext cx="820" cy="531"/>
            </a:xfrm>
            <a:prstGeom prst="rect">
              <a:avLst/>
            </a:prstGeom>
            <a:noFill/>
            <a:ln w="12700">
              <a:noFill/>
              <a:miter lim="800000"/>
              <a:headEnd/>
              <a:tailEnd/>
            </a:ln>
          </p:spPr>
          <p:txBody>
            <a:bodyPr wrap="none" lIns="90488" tIns="44450" rIns="90488" bIns="44450">
              <a:spAutoFit/>
            </a:bodyPr>
            <a:lstStyle/>
            <a:p>
              <a:pPr eaLnBrk="0" hangingPunct="0"/>
              <a:r>
                <a:rPr lang="en-US" sz="900" b="1">
                  <a:latin typeface="Times New Roman" pitchFamily="18" charset="0"/>
                </a:rPr>
                <a:t>Condenser</a:t>
              </a:r>
            </a:p>
            <a:p>
              <a:pPr eaLnBrk="0" hangingPunct="0"/>
              <a:r>
                <a:rPr lang="en-US" sz="900" b="1">
                  <a:latin typeface="Times New Roman" pitchFamily="18" charset="0"/>
                </a:rPr>
                <a:t>Lens</a:t>
              </a:r>
            </a:p>
          </p:txBody>
        </p:sp>
        <p:sp>
          <p:nvSpPr>
            <p:cNvPr id="55322" name="Rectangle 91"/>
            <p:cNvSpPr>
              <a:spLocks noChangeArrowheads="1"/>
            </p:cNvSpPr>
            <p:nvPr/>
          </p:nvSpPr>
          <p:spPr bwMode="auto">
            <a:xfrm>
              <a:off x="531" y="1218"/>
              <a:ext cx="735" cy="330"/>
            </a:xfrm>
            <a:prstGeom prst="rect">
              <a:avLst/>
            </a:prstGeom>
            <a:noFill/>
            <a:ln w="12700">
              <a:noFill/>
              <a:miter lim="800000"/>
              <a:headEnd/>
              <a:tailEnd/>
            </a:ln>
          </p:spPr>
          <p:txBody>
            <a:bodyPr wrap="none" lIns="90488" tIns="44450" rIns="90488" bIns="44450">
              <a:spAutoFit/>
            </a:bodyPr>
            <a:lstStyle/>
            <a:p>
              <a:pPr eaLnBrk="0" hangingPunct="0"/>
              <a:r>
                <a:rPr lang="en-US" sz="900" b="1">
                  <a:latin typeface="Times New Roman" pitchFamily="18" charset="0"/>
                </a:rPr>
                <a:t>Pinhole 1</a:t>
              </a:r>
            </a:p>
          </p:txBody>
        </p:sp>
        <p:sp>
          <p:nvSpPr>
            <p:cNvPr id="55323" name="Rectangle 92"/>
            <p:cNvSpPr>
              <a:spLocks noChangeArrowheads="1"/>
            </p:cNvSpPr>
            <p:nvPr/>
          </p:nvSpPr>
          <p:spPr bwMode="auto">
            <a:xfrm>
              <a:off x="4917" y="1246"/>
              <a:ext cx="735" cy="330"/>
            </a:xfrm>
            <a:prstGeom prst="rect">
              <a:avLst/>
            </a:prstGeom>
            <a:noFill/>
            <a:ln w="12700">
              <a:noFill/>
              <a:miter lim="800000"/>
              <a:headEnd/>
              <a:tailEnd/>
            </a:ln>
          </p:spPr>
          <p:txBody>
            <a:bodyPr wrap="none" lIns="90488" tIns="44450" rIns="90488" bIns="44450">
              <a:spAutoFit/>
            </a:bodyPr>
            <a:lstStyle/>
            <a:p>
              <a:pPr eaLnBrk="0" hangingPunct="0"/>
              <a:r>
                <a:rPr lang="en-US" sz="900" b="1">
                  <a:latin typeface="Times New Roman" pitchFamily="18" charset="0"/>
                </a:rPr>
                <a:t>Pinhole 2</a:t>
              </a:r>
            </a:p>
          </p:txBody>
        </p:sp>
        <p:sp>
          <p:nvSpPr>
            <p:cNvPr id="55324" name="Rectangle 93"/>
            <p:cNvSpPr>
              <a:spLocks noChangeArrowheads="1"/>
            </p:cNvSpPr>
            <p:nvPr/>
          </p:nvSpPr>
          <p:spPr bwMode="auto">
            <a:xfrm>
              <a:off x="3801" y="3135"/>
              <a:ext cx="754" cy="530"/>
            </a:xfrm>
            <a:prstGeom prst="rect">
              <a:avLst/>
            </a:prstGeom>
            <a:noFill/>
            <a:ln w="12700">
              <a:noFill/>
              <a:miter lim="800000"/>
              <a:headEnd/>
              <a:tailEnd/>
            </a:ln>
          </p:spPr>
          <p:txBody>
            <a:bodyPr wrap="none" lIns="90488" tIns="44450" rIns="90488" bIns="44450">
              <a:spAutoFit/>
            </a:bodyPr>
            <a:lstStyle/>
            <a:p>
              <a:pPr eaLnBrk="0" hangingPunct="0"/>
              <a:r>
                <a:rPr lang="en-US" sz="900" b="1">
                  <a:latin typeface="Times New Roman" pitchFamily="18" charset="0"/>
                </a:rPr>
                <a:t>Objective</a:t>
              </a:r>
            </a:p>
            <a:p>
              <a:pPr eaLnBrk="0" hangingPunct="0"/>
              <a:r>
                <a:rPr lang="en-US" sz="900" b="1">
                  <a:latin typeface="Times New Roman" pitchFamily="18" charset="0"/>
                </a:rPr>
                <a:t>Lens</a:t>
              </a:r>
            </a:p>
          </p:txBody>
        </p:sp>
        <p:sp>
          <p:nvSpPr>
            <p:cNvPr id="55325" name="Rectangle 94"/>
            <p:cNvSpPr>
              <a:spLocks noChangeArrowheads="1"/>
            </p:cNvSpPr>
            <p:nvPr/>
          </p:nvSpPr>
          <p:spPr bwMode="auto">
            <a:xfrm>
              <a:off x="2909" y="1516"/>
              <a:ext cx="754" cy="330"/>
            </a:xfrm>
            <a:prstGeom prst="rect">
              <a:avLst/>
            </a:prstGeom>
            <a:noFill/>
            <a:ln w="12700">
              <a:noFill/>
              <a:miter lim="800000"/>
              <a:headEnd/>
              <a:tailEnd/>
            </a:ln>
          </p:spPr>
          <p:txBody>
            <a:bodyPr wrap="none" lIns="90488" tIns="44450" rIns="90488" bIns="44450">
              <a:spAutoFit/>
            </a:bodyPr>
            <a:lstStyle/>
            <a:p>
              <a:pPr eaLnBrk="0" hangingPunct="0"/>
              <a:r>
                <a:rPr lang="en-US" sz="900" b="1">
                  <a:latin typeface="Times New Roman" pitchFamily="18" charset="0"/>
                </a:rPr>
                <a:t>Specimen</a:t>
              </a:r>
            </a:p>
          </p:txBody>
        </p:sp>
        <p:sp>
          <p:nvSpPr>
            <p:cNvPr id="55326" name="Rectangle 95"/>
            <p:cNvSpPr>
              <a:spLocks noChangeArrowheads="1"/>
            </p:cNvSpPr>
            <p:nvPr/>
          </p:nvSpPr>
          <p:spPr bwMode="auto">
            <a:xfrm>
              <a:off x="5430" y="2814"/>
              <a:ext cx="695" cy="330"/>
            </a:xfrm>
            <a:prstGeom prst="rect">
              <a:avLst/>
            </a:prstGeom>
            <a:noFill/>
            <a:ln w="12700">
              <a:noFill/>
              <a:miter lim="800000"/>
              <a:headEnd/>
              <a:tailEnd/>
            </a:ln>
          </p:spPr>
          <p:txBody>
            <a:bodyPr wrap="none" lIns="90488" tIns="44450" rIns="90488" bIns="44450">
              <a:spAutoFit/>
            </a:bodyPr>
            <a:lstStyle/>
            <a:p>
              <a:pPr eaLnBrk="0" hangingPunct="0"/>
              <a:r>
                <a:rPr lang="en-US" sz="900" b="1">
                  <a:latin typeface="Times New Roman" pitchFamily="18" charset="0"/>
                </a:rPr>
                <a:t>Detector</a:t>
              </a:r>
            </a:p>
          </p:txBody>
        </p:sp>
        <p:sp>
          <p:nvSpPr>
            <p:cNvPr id="55327" name="Rectangle 96"/>
            <p:cNvSpPr>
              <a:spLocks noChangeArrowheads="1"/>
            </p:cNvSpPr>
            <p:nvPr/>
          </p:nvSpPr>
          <p:spPr bwMode="auto">
            <a:xfrm>
              <a:off x="5267" y="2371"/>
              <a:ext cx="56" cy="94"/>
            </a:xfrm>
            <a:prstGeom prst="rect">
              <a:avLst/>
            </a:prstGeom>
            <a:solidFill>
              <a:schemeClr val="bg1"/>
            </a:solidFill>
            <a:ln w="12700">
              <a:noFill/>
              <a:miter lim="800000"/>
              <a:headEnd/>
              <a:tailEnd/>
            </a:ln>
          </p:spPr>
          <p:txBody>
            <a:bodyPr wrap="none" anchor="ctr"/>
            <a:lstStyle/>
            <a:p>
              <a:endParaRPr lang="en-US"/>
            </a:p>
          </p:txBody>
        </p:sp>
        <p:sp>
          <p:nvSpPr>
            <p:cNvPr id="55328" name="Line 97"/>
            <p:cNvSpPr>
              <a:spLocks noChangeShapeType="1"/>
            </p:cNvSpPr>
            <p:nvPr/>
          </p:nvSpPr>
          <p:spPr bwMode="auto">
            <a:xfrm flipV="1">
              <a:off x="4323" y="2113"/>
              <a:ext cx="1555" cy="788"/>
            </a:xfrm>
            <a:prstGeom prst="line">
              <a:avLst/>
            </a:prstGeom>
            <a:noFill/>
            <a:ln w="12700">
              <a:solidFill>
                <a:schemeClr val="tx1"/>
              </a:solidFill>
              <a:round/>
              <a:headEnd/>
              <a:tailEnd/>
            </a:ln>
          </p:spPr>
          <p:txBody>
            <a:bodyPr wrap="none" anchor="ctr"/>
            <a:lstStyle/>
            <a:p>
              <a:endParaRPr lang="en-US"/>
            </a:p>
          </p:txBody>
        </p:sp>
        <p:sp>
          <p:nvSpPr>
            <p:cNvPr id="55329" name="Line 98"/>
            <p:cNvSpPr>
              <a:spLocks noChangeShapeType="1"/>
            </p:cNvSpPr>
            <p:nvPr/>
          </p:nvSpPr>
          <p:spPr bwMode="auto">
            <a:xfrm>
              <a:off x="4323" y="1950"/>
              <a:ext cx="1603" cy="733"/>
            </a:xfrm>
            <a:prstGeom prst="line">
              <a:avLst/>
            </a:prstGeom>
            <a:noFill/>
            <a:ln w="12700">
              <a:solidFill>
                <a:schemeClr val="tx1"/>
              </a:solidFill>
              <a:round/>
              <a:headEnd/>
              <a:tailEnd/>
            </a:ln>
          </p:spPr>
          <p:txBody>
            <a:bodyPr wrap="none" anchor="ctr"/>
            <a:lstStyle/>
            <a:p>
              <a:endParaRPr lang="en-US"/>
            </a:p>
          </p:txBody>
        </p:sp>
        <p:sp>
          <p:nvSpPr>
            <p:cNvPr id="55330" name="Rectangle 99"/>
            <p:cNvSpPr>
              <a:spLocks noChangeArrowheads="1"/>
            </p:cNvSpPr>
            <p:nvPr/>
          </p:nvSpPr>
          <p:spPr bwMode="auto">
            <a:xfrm>
              <a:off x="985" y="2344"/>
              <a:ext cx="57" cy="93"/>
            </a:xfrm>
            <a:prstGeom prst="rect">
              <a:avLst/>
            </a:prstGeom>
            <a:solidFill>
              <a:schemeClr val="bg1"/>
            </a:solidFill>
            <a:ln w="12700">
              <a:noFill/>
              <a:miter lim="800000"/>
              <a:headEnd/>
              <a:tailEnd/>
            </a:ln>
          </p:spPr>
          <p:txBody>
            <a:bodyPr wrap="none" anchor="ctr"/>
            <a:lstStyle/>
            <a:p>
              <a:endParaRPr lang="en-US"/>
            </a:p>
          </p:txBody>
        </p:sp>
        <p:sp>
          <p:nvSpPr>
            <p:cNvPr id="55331" name="Line 100"/>
            <p:cNvSpPr>
              <a:spLocks noChangeShapeType="1"/>
            </p:cNvSpPr>
            <p:nvPr/>
          </p:nvSpPr>
          <p:spPr bwMode="auto">
            <a:xfrm flipH="1">
              <a:off x="415" y="1927"/>
              <a:ext cx="1778" cy="693"/>
            </a:xfrm>
            <a:prstGeom prst="line">
              <a:avLst/>
            </a:prstGeom>
            <a:noFill/>
            <a:ln w="12700">
              <a:solidFill>
                <a:schemeClr val="tx1"/>
              </a:solidFill>
              <a:round/>
              <a:headEnd/>
              <a:tailEnd/>
            </a:ln>
          </p:spPr>
          <p:txBody>
            <a:bodyPr wrap="none" anchor="ctr"/>
            <a:lstStyle/>
            <a:p>
              <a:endParaRPr lang="en-US"/>
            </a:p>
          </p:txBody>
        </p:sp>
        <p:sp>
          <p:nvSpPr>
            <p:cNvPr id="55332" name="Line 101"/>
            <p:cNvSpPr>
              <a:spLocks noChangeShapeType="1"/>
            </p:cNvSpPr>
            <p:nvPr/>
          </p:nvSpPr>
          <p:spPr bwMode="auto">
            <a:xfrm flipH="1" flipV="1">
              <a:off x="415" y="2145"/>
              <a:ext cx="1786" cy="756"/>
            </a:xfrm>
            <a:prstGeom prst="line">
              <a:avLst/>
            </a:prstGeom>
            <a:noFill/>
            <a:ln w="12700">
              <a:solidFill>
                <a:schemeClr val="tx1"/>
              </a:solidFill>
              <a:round/>
              <a:headEnd/>
              <a:tailEnd/>
            </a:ln>
          </p:spPr>
          <p:txBody>
            <a:bodyPr wrap="none" anchor="ctr"/>
            <a:lstStyle/>
            <a:p>
              <a:endParaRPr lang="en-US"/>
            </a:p>
          </p:txBody>
        </p:sp>
      </p:grpSp>
      <p:sp>
        <p:nvSpPr>
          <p:cNvPr id="55305" name="Text Box 102"/>
          <p:cNvSpPr txBox="1">
            <a:spLocks noChangeArrowheads="1"/>
          </p:cNvSpPr>
          <p:nvPr/>
        </p:nvSpPr>
        <p:spPr bwMode="auto">
          <a:xfrm>
            <a:off x="457200" y="6096000"/>
            <a:ext cx="6858000" cy="641350"/>
          </a:xfrm>
          <a:prstGeom prst="rect">
            <a:avLst/>
          </a:prstGeom>
          <a:solidFill>
            <a:srgbClr val="CCFFFF"/>
          </a:solidFill>
          <a:ln w="9525">
            <a:solidFill>
              <a:schemeClr val="tx1">
                <a:lumMod val="50000"/>
                <a:lumOff val="50000"/>
              </a:schemeClr>
            </a:solidFill>
            <a:miter lim="800000"/>
            <a:headEnd/>
            <a:tailEnd/>
          </a:ln>
        </p:spPr>
        <p:txBody>
          <a:bodyPr>
            <a:spAutoFit/>
          </a:bodyPr>
          <a:lstStyle/>
          <a:p>
            <a:r>
              <a:rPr lang="en-US" b="1" dirty="0"/>
              <a:t>So:</a:t>
            </a:r>
            <a:r>
              <a:rPr lang="en-US" dirty="0"/>
              <a:t> This is overboard – background is horribly distracting, and it’s just a bad slide. The audience is wincing…..it’s not acceptable!!</a:t>
            </a:r>
          </a:p>
        </p:txBody>
      </p:sp>
      <p:grpSp>
        <p:nvGrpSpPr>
          <p:cNvPr id="12" name="Group 107"/>
          <p:cNvGrpSpPr>
            <a:grpSpLocks/>
          </p:cNvGrpSpPr>
          <p:nvPr/>
        </p:nvGrpSpPr>
        <p:grpSpPr bwMode="auto">
          <a:xfrm>
            <a:off x="6705600" y="304800"/>
            <a:ext cx="2133600" cy="2667000"/>
            <a:chOff x="6705600" y="304800"/>
            <a:chExt cx="2133600" cy="2667000"/>
          </a:xfrm>
        </p:grpSpPr>
        <p:sp>
          <p:nvSpPr>
            <p:cNvPr id="55308" name="Rounded Rectangle 104"/>
            <p:cNvSpPr>
              <a:spLocks noChangeArrowheads="1"/>
            </p:cNvSpPr>
            <p:nvPr/>
          </p:nvSpPr>
          <p:spPr bwMode="auto">
            <a:xfrm>
              <a:off x="6705600" y="304800"/>
              <a:ext cx="2133600" cy="1752600"/>
            </a:xfrm>
            <a:prstGeom prst="roundRect">
              <a:avLst>
                <a:gd name="adj" fmla="val 16667"/>
              </a:avLst>
            </a:prstGeom>
            <a:solidFill>
              <a:schemeClr val="accent1"/>
            </a:solidFill>
            <a:ln w="9525" algn="ctr">
              <a:solidFill>
                <a:schemeClr val="tx1"/>
              </a:solidFill>
              <a:round/>
              <a:headEnd/>
              <a:tailEnd/>
            </a:ln>
          </p:spPr>
          <p:txBody>
            <a:bodyPr wrap="none"/>
            <a:lstStyle/>
            <a:p>
              <a:r>
                <a:rPr lang="en-US"/>
                <a:t>This is a useless </a:t>
              </a:r>
            </a:p>
            <a:p>
              <a:r>
                <a:rPr lang="en-US"/>
                <a:t>and distracting</a:t>
              </a:r>
            </a:p>
            <a:p>
              <a:r>
                <a:rPr lang="en-US"/>
                <a:t>piece of this slide</a:t>
              </a:r>
            </a:p>
          </p:txBody>
        </p:sp>
        <p:cxnSp>
          <p:nvCxnSpPr>
            <p:cNvPr id="55309" name="Straight Arrow Connector 106"/>
            <p:cNvCxnSpPr>
              <a:cxnSpLocks noChangeShapeType="1"/>
            </p:cNvCxnSpPr>
            <p:nvPr/>
          </p:nvCxnSpPr>
          <p:spPr bwMode="auto">
            <a:xfrm rot="16200000" flipH="1">
              <a:off x="7086600" y="1676400"/>
              <a:ext cx="1524000" cy="1066800"/>
            </a:xfrm>
            <a:prstGeom prst="straightConnector1">
              <a:avLst/>
            </a:prstGeom>
            <a:noFill/>
            <a:ln w="57150" algn="ctr">
              <a:solidFill>
                <a:schemeClr val="tx1"/>
              </a:solidFill>
              <a:round/>
              <a:headEnd/>
              <a:tailEnd type="arrow" w="med" len="med"/>
            </a:ln>
          </p:spPr>
        </p:cxnSp>
      </p:grpSp>
      <p:sp>
        <p:nvSpPr>
          <p:cNvPr id="109" name="AutoShape 22"/>
          <p:cNvSpPr>
            <a:spLocks noChangeArrowheads="1"/>
          </p:cNvSpPr>
          <p:nvPr/>
        </p:nvSpPr>
        <p:spPr bwMode="auto">
          <a:xfrm>
            <a:off x="7467600" y="64770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en-US"/>
          </a:p>
        </p:txBody>
      </p:sp>
      <p:sp>
        <p:nvSpPr>
          <p:cNvPr id="110" name="Footer Placeholder 109"/>
          <p:cNvSpPr>
            <a:spLocks noGrp="1"/>
          </p:cNvSpPr>
          <p:nvPr>
            <p:ph type="ftr" sz="quarter" idx="11"/>
          </p:nvPr>
        </p:nvSpPr>
        <p:spPr>
          <a:xfrm>
            <a:off x="609600" y="6629400"/>
            <a:ext cx="3455988" cy="474663"/>
          </a:xfrm>
        </p:spPr>
        <p:txBody>
          <a:bodyPr/>
          <a:lstStyle/>
          <a:p>
            <a:pPr>
              <a:defRPr/>
            </a:pPr>
            <a:r>
              <a:rPr lang="en-US" dirty="0" smtClean="0"/>
              <a:t>© J. Paul Robinson, Purdue University</a:t>
            </a:r>
            <a:endParaRPr lang="en-US" dirty="0"/>
          </a:p>
        </p:txBody>
      </p:sp>
      <p:sp>
        <p:nvSpPr>
          <p:cNvPr id="111" name="Date Placeholder 110"/>
          <p:cNvSpPr>
            <a:spLocks noGrp="1"/>
          </p:cNvSpPr>
          <p:nvPr>
            <p:ph type="dt" sz="half" idx="10"/>
          </p:nvPr>
        </p:nvSpPr>
        <p:spPr>
          <a:xfrm>
            <a:off x="8077200" y="6620668"/>
            <a:ext cx="1782763" cy="474663"/>
          </a:xfrm>
        </p:spPr>
        <p:txBody>
          <a:bodyPr/>
          <a:lstStyle/>
          <a:p>
            <a:pPr>
              <a:defRPr/>
            </a:pPr>
            <a:fld id="{EE763BB3-4258-46AE-A50D-7A3D011DB091}" type="datetime12">
              <a:rPr lang="en-US" smtClean="0"/>
              <a:t>12:22 PM</a:t>
            </a:fld>
            <a:endParaRPr lang="en-US" dirty="0"/>
          </a:p>
        </p:txBody>
      </p:sp>
      <p:sp>
        <p:nvSpPr>
          <p:cNvPr id="112" name="Slide Number Placeholder 111"/>
          <p:cNvSpPr>
            <a:spLocks noGrp="1"/>
          </p:cNvSpPr>
          <p:nvPr>
            <p:ph type="sldNum" sz="quarter" idx="12"/>
          </p:nvPr>
        </p:nvSpPr>
        <p:spPr>
          <a:xfrm>
            <a:off x="6096000" y="6611937"/>
            <a:ext cx="1755775" cy="474663"/>
          </a:xfrm>
        </p:spPr>
        <p:txBody>
          <a:bodyPr/>
          <a:lstStyle/>
          <a:p>
            <a:pPr>
              <a:defRPr/>
            </a:pPr>
            <a:fld id="{1B09EB12-2D6D-409F-8BCB-39984615CA0B}" type="slidenum">
              <a:rPr lang="en-US" smtClean="0"/>
              <a:pPr>
                <a:defRPr/>
              </a:pPr>
              <a:t>39</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9" presetClass="exit" presetSubtype="0" fill="hold" grpId="0" nodeType="withEffect">
                                  <p:stCondLst>
                                    <p:cond delay="0"/>
                                  </p:stCondLst>
                                  <p:childTnLst>
                                    <p:animEffect transition="out" filter="dissolve">
                                      <p:cBhvr>
                                        <p:cTn id="8" dur="500"/>
                                        <p:tgtEl>
                                          <p:spTgt spid="109"/>
                                        </p:tgtEl>
                                      </p:cBhvr>
                                    </p:animEffect>
                                    <p:set>
                                      <p:cBhvr>
                                        <p:cTn id="9" dur="1" fill="hold">
                                          <p:stCondLst>
                                            <p:cond delay="499"/>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basic rules of engagement</a:t>
            </a:r>
            <a:endParaRPr lang="en-US" dirty="0"/>
          </a:p>
        </p:txBody>
      </p:sp>
      <p:sp>
        <p:nvSpPr>
          <p:cNvPr id="3" name="Content Placeholder 2"/>
          <p:cNvSpPr>
            <a:spLocks noGrp="1"/>
          </p:cNvSpPr>
          <p:nvPr>
            <p:ph idx="1"/>
          </p:nvPr>
        </p:nvSpPr>
        <p:spPr>
          <a:xfrm>
            <a:off x="1600200" y="1981200"/>
            <a:ext cx="7086600" cy="4144963"/>
          </a:xfrm>
        </p:spPr>
        <p:txBody>
          <a:bodyPr/>
          <a:lstStyle/>
          <a:p>
            <a:r>
              <a:rPr lang="en-US" dirty="0" smtClean="0"/>
              <a:t>1. Be well prepared</a:t>
            </a:r>
          </a:p>
          <a:p>
            <a:r>
              <a:rPr lang="en-US" dirty="0" smtClean="0"/>
              <a:t>2. Speak clearly</a:t>
            </a:r>
          </a:p>
          <a:p>
            <a:r>
              <a:rPr lang="en-US" dirty="0" smtClean="0"/>
              <a:t>3. Keep to time</a:t>
            </a:r>
          </a:p>
          <a:p>
            <a:r>
              <a:rPr lang="en-US" dirty="0" smtClean="0"/>
              <a:t>4. Be aware of your audience</a:t>
            </a:r>
          </a:p>
          <a:p>
            <a:pPr>
              <a:buNone/>
            </a:pPr>
            <a:endParaRPr lang="en-US" dirty="0"/>
          </a:p>
        </p:txBody>
      </p:sp>
      <p:sp>
        <p:nvSpPr>
          <p:cNvPr id="5" name="Footer Placeholder 4"/>
          <p:cNvSpPr>
            <a:spLocks noGrp="1"/>
          </p:cNvSpPr>
          <p:nvPr>
            <p:ph type="ftr" sz="quarter" idx="11"/>
          </p:nvPr>
        </p:nvSpPr>
        <p:spPr/>
        <p:txBody>
          <a:bodyPr/>
          <a:lstStyle/>
          <a:p>
            <a:pPr>
              <a:defRPr/>
            </a:pPr>
            <a:r>
              <a:rPr lang="en-US" smtClean="0"/>
              <a:t>© J. Paul Robinson, Purdue University</a:t>
            </a:r>
            <a:endParaRPr lang="en-US" dirty="0"/>
          </a:p>
        </p:txBody>
      </p:sp>
      <p:sp>
        <p:nvSpPr>
          <p:cNvPr id="7" name="Date Placeholder 6"/>
          <p:cNvSpPr>
            <a:spLocks noGrp="1"/>
          </p:cNvSpPr>
          <p:nvPr>
            <p:ph type="dt" sz="half" idx="10"/>
          </p:nvPr>
        </p:nvSpPr>
        <p:spPr/>
        <p:txBody>
          <a:bodyPr/>
          <a:lstStyle/>
          <a:p>
            <a:pPr>
              <a:defRPr/>
            </a:pPr>
            <a:fld id="{33DA6883-0A51-489D-B710-FD227EAC3CEE}" type="datetime12">
              <a:rPr lang="en-US" smtClean="0"/>
              <a:t>12:22 PM</a:t>
            </a:fld>
            <a:endParaRPr lang="en-US"/>
          </a:p>
        </p:txBody>
      </p:sp>
      <p:sp>
        <p:nvSpPr>
          <p:cNvPr id="8" name="Slide Number Placeholder 7"/>
          <p:cNvSpPr>
            <a:spLocks noGrp="1"/>
          </p:cNvSpPr>
          <p:nvPr>
            <p:ph type="sldNum" sz="quarter" idx="12"/>
          </p:nvPr>
        </p:nvSpPr>
        <p:spPr/>
        <p:txBody>
          <a:bodyPr/>
          <a:lstStyle/>
          <a:p>
            <a:pPr>
              <a:defRPr/>
            </a:pPr>
            <a:fld id="{B152AA58-31AB-49D1-9E6D-AC4A8175D4B8}" type="slidenum">
              <a:rPr lang="en-US" smtClean="0"/>
              <a:pPr>
                <a:defRPr/>
              </a:pPr>
              <a:t>4</a:t>
            </a:fld>
            <a:r>
              <a:rPr lang="en-US" smtClean="0"/>
              <a:t> of 46</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a:xfrm>
            <a:off x="0" y="0"/>
            <a:ext cx="4876800" cy="609600"/>
          </a:xfrm>
        </p:spPr>
        <p:txBody>
          <a:bodyPr/>
          <a:lstStyle/>
          <a:p>
            <a:pPr eaLnBrk="1" hangingPunct="1"/>
            <a:r>
              <a:rPr lang="en-US" sz="3200" smtClean="0"/>
              <a:t>Data Slides</a:t>
            </a:r>
          </a:p>
        </p:txBody>
      </p:sp>
      <p:pic>
        <p:nvPicPr>
          <p:cNvPr id="56325" name="Picture 3" descr="Figure 5a"/>
          <p:cNvPicPr>
            <a:picLocks noGrp="1" noChangeAspect="1" noChangeArrowheads="1"/>
          </p:cNvPicPr>
          <p:nvPr>
            <p:ph sz="half" idx="1"/>
          </p:nvPr>
        </p:nvPicPr>
        <p:blipFill>
          <a:blip r:embed="rId3" cstate="print"/>
          <a:srcRect/>
          <a:stretch>
            <a:fillRect/>
          </a:stretch>
        </p:blipFill>
        <p:spPr>
          <a:xfrm>
            <a:off x="144463" y="533400"/>
            <a:ext cx="5005387" cy="4876800"/>
          </a:xfrm>
          <a:noFill/>
        </p:spPr>
      </p:pic>
      <p:pic>
        <p:nvPicPr>
          <p:cNvPr id="56326" name="Picture 4" descr="Figure 5b"/>
          <p:cNvPicPr>
            <a:picLocks noGrp="1" noChangeAspect="1" noChangeArrowheads="1"/>
          </p:cNvPicPr>
          <p:nvPr>
            <p:ph sz="half" idx="2"/>
          </p:nvPr>
        </p:nvPicPr>
        <p:blipFill>
          <a:blip r:embed="rId4" cstate="print"/>
          <a:srcRect/>
          <a:stretch>
            <a:fillRect/>
          </a:stretch>
        </p:blipFill>
        <p:spPr>
          <a:xfrm>
            <a:off x="5867400" y="228600"/>
            <a:ext cx="2205038" cy="5562600"/>
          </a:xfrm>
          <a:noFill/>
        </p:spPr>
      </p:pic>
      <p:sp>
        <p:nvSpPr>
          <p:cNvPr id="96262" name="Rectangle 6"/>
          <p:cNvSpPr>
            <a:spLocks noChangeArrowheads="1"/>
          </p:cNvSpPr>
          <p:nvPr/>
        </p:nvSpPr>
        <p:spPr bwMode="auto">
          <a:xfrm>
            <a:off x="0" y="0"/>
            <a:ext cx="9144000" cy="5867400"/>
          </a:xfrm>
          <a:prstGeom prst="rect">
            <a:avLst/>
          </a:prstGeom>
          <a:solidFill>
            <a:schemeClr val="bg1"/>
          </a:solidFill>
          <a:ln w="9525">
            <a:noFill/>
            <a:miter lim="800000"/>
            <a:headEnd/>
            <a:tailEnd/>
          </a:ln>
        </p:spPr>
        <p:txBody>
          <a:bodyPr wrap="none" anchor="ctr"/>
          <a:lstStyle/>
          <a:p>
            <a:endParaRPr lang="en-US" dirty="0"/>
          </a:p>
        </p:txBody>
      </p:sp>
      <p:sp>
        <p:nvSpPr>
          <p:cNvPr id="96263" name="AutoShape 7"/>
          <p:cNvSpPr>
            <a:spLocks noChangeArrowheads="1"/>
          </p:cNvSpPr>
          <p:nvPr/>
        </p:nvSpPr>
        <p:spPr bwMode="auto">
          <a:xfrm>
            <a:off x="8839200" y="6248400"/>
            <a:ext cx="228600" cy="228600"/>
          </a:xfrm>
          <a:prstGeom prst="star4">
            <a:avLst>
              <a:gd name="adj" fmla="val 12500"/>
            </a:avLst>
          </a:prstGeom>
          <a:solidFill>
            <a:schemeClr val="accent1"/>
          </a:solidFill>
          <a:ln w="9525">
            <a:solidFill>
              <a:schemeClr val="tx1"/>
            </a:solidFill>
            <a:miter lim="800000"/>
            <a:headEnd/>
            <a:tailEnd/>
          </a:ln>
        </p:spPr>
        <p:txBody>
          <a:bodyPr wrap="none" anchor="ctr"/>
          <a:lstStyle/>
          <a:p>
            <a:endParaRPr lang="en-US"/>
          </a:p>
        </p:txBody>
      </p:sp>
      <p:grpSp>
        <p:nvGrpSpPr>
          <p:cNvPr id="2" name="Group 8"/>
          <p:cNvGrpSpPr>
            <a:grpSpLocks/>
          </p:cNvGrpSpPr>
          <p:nvPr/>
        </p:nvGrpSpPr>
        <p:grpSpPr bwMode="auto">
          <a:xfrm>
            <a:off x="0" y="1143000"/>
            <a:ext cx="9151938" cy="3419476"/>
            <a:chOff x="-96" y="768"/>
            <a:chExt cx="5765" cy="2154"/>
          </a:xfrm>
        </p:grpSpPr>
        <p:pic>
          <p:nvPicPr>
            <p:cNvPr id="56331" name="Picture 9" descr="Figure 5a"/>
            <p:cNvPicPr>
              <a:picLocks noChangeAspect="1" noChangeArrowheads="1"/>
            </p:cNvPicPr>
            <p:nvPr/>
          </p:nvPicPr>
          <p:blipFill>
            <a:blip r:embed="rId3" cstate="print"/>
            <a:srcRect t="45313" b="39063"/>
            <a:stretch>
              <a:fillRect/>
            </a:stretch>
          </p:blipFill>
          <p:spPr bwMode="auto">
            <a:xfrm>
              <a:off x="-96" y="768"/>
              <a:ext cx="5765" cy="877"/>
            </a:xfrm>
            <a:prstGeom prst="rect">
              <a:avLst/>
            </a:prstGeom>
            <a:noFill/>
            <a:ln w="9525">
              <a:noFill/>
              <a:miter lim="800000"/>
              <a:headEnd/>
              <a:tailEnd/>
            </a:ln>
          </p:spPr>
        </p:pic>
        <p:sp>
          <p:nvSpPr>
            <p:cNvPr id="56332" name="Line 10"/>
            <p:cNvSpPr>
              <a:spLocks noChangeShapeType="1"/>
            </p:cNvSpPr>
            <p:nvPr/>
          </p:nvSpPr>
          <p:spPr bwMode="auto">
            <a:xfrm flipV="1">
              <a:off x="2734" y="1344"/>
              <a:ext cx="2" cy="1152"/>
            </a:xfrm>
            <a:prstGeom prst="line">
              <a:avLst/>
            </a:prstGeom>
            <a:noFill/>
            <a:ln w="57150">
              <a:solidFill>
                <a:srgbClr val="FF0000"/>
              </a:solidFill>
              <a:round/>
              <a:headEnd/>
              <a:tailEnd type="triangle" w="med" len="med"/>
            </a:ln>
          </p:spPr>
          <p:txBody>
            <a:bodyPr wrap="none"/>
            <a:lstStyle/>
            <a:p>
              <a:endParaRPr lang="en-US"/>
            </a:p>
          </p:txBody>
        </p:sp>
        <p:sp>
          <p:nvSpPr>
            <p:cNvPr id="56333" name="Text Box 11"/>
            <p:cNvSpPr txBox="1">
              <a:spLocks noChangeArrowheads="1"/>
            </p:cNvSpPr>
            <p:nvPr/>
          </p:nvSpPr>
          <p:spPr bwMode="auto">
            <a:xfrm>
              <a:off x="1102" y="2592"/>
              <a:ext cx="3537" cy="330"/>
            </a:xfrm>
            <a:prstGeom prst="rect">
              <a:avLst/>
            </a:prstGeom>
            <a:noFill/>
            <a:ln w="9525">
              <a:noFill/>
              <a:miter lim="800000"/>
              <a:headEnd/>
              <a:tailEnd/>
            </a:ln>
          </p:spPr>
          <p:txBody>
            <a:bodyPr wrap="none">
              <a:spAutoFit/>
            </a:bodyPr>
            <a:lstStyle/>
            <a:p>
              <a:r>
                <a:rPr lang="en-US" sz="2800" b="1" dirty="0"/>
                <a:t>Here is something important…..</a:t>
              </a:r>
            </a:p>
          </p:txBody>
        </p:sp>
      </p:grpSp>
      <p:sp>
        <p:nvSpPr>
          <p:cNvPr id="14" name="TextBox 13"/>
          <p:cNvSpPr txBox="1"/>
          <p:nvPr/>
        </p:nvSpPr>
        <p:spPr>
          <a:xfrm>
            <a:off x="1524000" y="4648200"/>
            <a:ext cx="5997860" cy="523220"/>
          </a:xfrm>
          <a:prstGeom prst="rect">
            <a:avLst/>
          </a:prstGeom>
          <a:noFill/>
        </p:spPr>
        <p:txBody>
          <a:bodyPr wrap="none" rtlCol="0">
            <a:spAutoFit/>
          </a:bodyPr>
          <a:lstStyle/>
          <a:p>
            <a:r>
              <a:rPr lang="en-US" sz="2800" dirty="0" smtClean="0">
                <a:solidFill>
                  <a:srgbClr val="3333CC"/>
                </a:solidFill>
              </a:rPr>
              <a:t>AATGCTGATTTTGATGGAGATGAG</a:t>
            </a:r>
            <a:endParaRPr lang="en-US" sz="2800" dirty="0">
              <a:solidFill>
                <a:srgbClr val="3333CC"/>
              </a:solidFill>
            </a:endParaRPr>
          </a:p>
        </p:txBody>
      </p:sp>
      <p:sp>
        <p:nvSpPr>
          <p:cNvPr id="56327" name="Text Box 5"/>
          <p:cNvSpPr txBox="1">
            <a:spLocks noChangeArrowheads="1"/>
          </p:cNvSpPr>
          <p:nvPr/>
        </p:nvSpPr>
        <p:spPr bwMode="auto">
          <a:xfrm>
            <a:off x="304800" y="5257800"/>
            <a:ext cx="8153400" cy="1200329"/>
          </a:xfrm>
          <a:prstGeom prst="rect">
            <a:avLst/>
          </a:prstGeom>
          <a:solidFill>
            <a:srgbClr val="CCFFFF"/>
          </a:solidFill>
          <a:ln w="9525">
            <a:solidFill>
              <a:schemeClr val="tx1">
                <a:lumMod val="50000"/>
                <a:lumOff val="50000"/>
              </a:schemeClr>
            </a:solidFill>
            <a:miter lim="800000"/>
            <a:headEnd/>
            <a:tailEnd/>
          </a:ln>
        </p:spPr>
        <p:txBody>
          <a:bodyPr wrap="square">
            <a:spAutoFit/>
          </a:bodyPr>
          <a:lstStyle/>
          <a:p>
            <a:r>
              <a:rPr lang="en-US" b="1" dirty="0"/>
              <a:t>So:</a:t>
            </a:r>
            <a:r>
              <a:rPr lang="en-US" dirty="0"/>
              <a:t> No – bad idea – if you have to tell the audience  </a:t>
            </a:r>
            <a:r>
              <a:rPr lang="en-US" i="1" dirty="0"/>
              <a:t>“..I know you can’t read this….but</a:t>
            </a:r>
            <a:r>
              <a:rPr lang="en-US" dirty="0"/>
              <a:t>….”  - don’t show it. </a:t>
            </a:r>
            <a:r>
              <a:rPr lang="en-US" dirty="0" smtClean="0"/>
              <a:t>The previous slide </a:t>
            </a:r>
            <a:r>
              <a:rPr lang="en-US" dirty="0"/>
              <a:t>is a totally unacceptable </a:t>
            </a:r>
            <a:r>
              <a:rPr lang="en-US" dirty="0" smtClean="0"/>
              <a:t>slide – modify it as shown!! </a:t>
            </a:r>
            <a:r>
              <a:rPr lang="en-US" dirty="0" smtClean="0"/>
              <a:t> </a:t>
            </a:r>
            <a:r>
              <a:rPr lang="en-US" u="sng" dirty="0" smtClean="0"/>
              <a:t>NOTE</a:t>
            </a:r>
            <a:r>
              <a:rPr lang="en-US" dirty="0" smtClean="0"/>
              <a:t>: For PDF versions you will not see that the entire slide has a huge sequence all over it  - you can’t read anything!!</a:t>
            </a:r>
            <a:endParaRPr lang="en-US" dirty="0"/>
          </a:p>
        </p:txBody>
      </p:sp>
      <p:sp>
        <p:nvSpPr>
          <p:cNvPr id="16" name="Footer Placeholder 15"/>
          <p:cNvSpPr>
            <a:spLocks noGrp="1"/>
          </p:cNvSpPr>
          <p:nvPr>
            <p:ph type="ftr" sz="quarter" idx="11"/>
          </p:nvPr>
        </p:nvSpPr>
        <p:spPr/>
        <p:txBody>
          <a:bodyPr/>
          <a:lstStyle/>
          <a:p>
            <a:pPr>
              <a:defRPr/>
            </a:pPr>
            <a:r>
              <a:rPr lang="en-US" smtClean="0"/>
              <a:t>© J. Paul Robinson, Purdue University</a:t>
            </a:r>
            <a:endParaRPr lang="en-US"/>
          </a:p>
        </p:txBody>
      </p:sp>
      <p:sp>
        <p:nvSpPr>
          <p:cNvPr id="17" name="Date Placeholder 16"/>
          <p:cNvSpPr>
            <a:spLocks noGrp="1"/>
          </p:cNvSpPr>
          <p:nvPr>
            <p:ph type="dt" sz="half" idx="10"/>
          </p:nvPr>
        </p:nvSpPr>
        <p:spPr>
          <a:xfrm>
            <a:off x="8077200" y="6619875"/>
            <a:ext cx="2133600" cy="476250"/>
          </a:xfrm>
        </p:spPr>
        <p:txBody>
          <a:bodyPr/>
          <a:lstStyle/>
          <a:p>
            <a:pPr>
              <a:defRPr/>
            </a:pPr>
            <a:fld id="{62C0928D-15FA-466F-94B9-66A0E5527AB2}" type="datetime12">
              <a:rPr lang="en-US" smtClean="0"/>
              <a:t>12:22 PM</a:t>
            </a:fld>
            <a:endParaRPr lang="en-US" dirty="0"/>
          </a:p>
        </p:txBody>
      </p:sp>
      <p:sp>
        <p:nvSpPr>
          <p:cNvPr id="18" name="Slide Number Placeholder 17"/>
          <p:cNvSpPr>
            <a:spLocks noGrp="1"/>
          </p:cNvSpPr>
          <p:nvPr>
            <p:ph type="sldNum" sz="quarter" idx="12"/>
          </p:nvPr>
        </p:nvSpPr>
        <p:spPr/>
        <p:txBody>
          <a:bodyPr/>
          <a:lstStyle/>
          <a:p>
            <a:pPr>
              <a:defRPr/>
            </a:pPr>
            <a:fld id="{18C6BA2F-250A-4B20-A98B-056C8DE9B5FD}" type="slidenum">
              <a:rPr lang="en-US" smtClean="0"/>
              <a:pPr>
                <a:defRPr/>
              </a:pPr>
              <a:t>40</a:t>
            </a:fld>
            <a:r>
              <a:rPr lang="en-US" smtClean="0"/>
              <a:t> of 46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fade">
                                      <p:cBhvr>
                                        <p:cTn id="7" dur="2000"/>
                                        <p:tgtEl>
                                          <p:spTgt spid="9626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9" presetClass="exit" presetSubtype="0" fill="hold" grpId="0" nodeType="withEffect">
                                  <p:stCondLst>
                                    <p:cond delay="0"/>
                                  </p:stCondLst>
                                  <p:childTnLst>
                                    <p:animEffect transition="out" filter="dissolve">
                                      <p:cBhvr>
                                        <p:cTn id="12" dur="500"/>
                                        <p:tgtEl>
                                          <p:spTgt spid="96263"/>
                                        </p:tgtEl>
                                      </p:cBhvr>
                                    </p:animEffect>
                                    <p:set>
                                      <p:cBhvr>
                                        <p:cTn id="13" dur="1" fill="hold">
                                          <p:stCondLst>
                                            <p:cond delay="499"/>
                                          </p:stCondLst>
                                        </p:cTn>
                                        <p:tgtEl>
                                          <p:spTgt spid="96263"/>
                                        </p:tgtEl>
                                        <p:attrNameLst>
                                          <p:attrName>style.visibility</p:attrName>
                                        </p:attrNameLst>
                                      </p:cBhvr>
                                      <p:to>
                                        <p:strVal val="hidden"/>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animBg="1"/>
      <p:bldP spid="96263" grpId="0" animBg="1"/>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a:xfrm>
            <a:off x="304800" y="76200"/>
            <a:ext cx="8534400" cy="1143000"/>
          </a:xfrm>
        </p:spPr>
        <p:txBody>
          <a:bodyPr/>
          <a:lstStyle/>
          <a:p>
            <a:pPr eaLnBrk="1" hangingPunct="1"/>
            <a:r>
              <a:rPr lang="en-US" sz="3600" dirty="0" smtClean="0"/>
              <a:t>Some things you should know about projectors and computers</a:t>
            </a:r>
          </a:p>
        </p:txBody>
      </p:sp>
      <p:sp>
        <p:nvSpPr>
          <p:cNvPr id="57349" name="Rectangle 3"/>
          <p:cNvSpPr>
            <a:spLocks noGrp="1" noChangeArrowheads="1"/>
          </p:cNvSpPr>
          <p:nvPr>
            <p:ph type="body" idx="1"/>
          </p:nvPr>
        </p:nvSpPr>
        <p:spPr>
          <a:xfrm>
            <a:off x="685800" y="1524000"/>
            <a:ext cx="7620000" cy="4525963"/>
          </a:xfrm>
        </p:spPr>
        <p:txBody>
          <a:bodyPr/>
          <a:lstStyle/>
          <a:p>
            <a:pPr eaLnBrk="1" hangingPunct="1">
              <a:lnSpc>
                <a:spcPct val="90000"/>
              </a:lnSpc>
            </a:pPr>
            <a:r>
              <a:rPr lang="en-US" sz="2400" dirty="0" smtClean="0"/>
              <a:t>All projectors should be considered the “enemy”</a:t>
            </a:r>
          </a:p>
          <a:p>
            <a:pPr eaLnBrk="1" hangingPunct="1">
              <a:lnSpc>
                <a:spcPct val="90000"/>
              </a:lnSpc>
            </a:pPr>
            <a:r>
              <a:rPr lang="en-US" sz="2400" dirty="0" smtClean="0"/>
              <a:t>All projectors are different</a:t>
            </a:r>
          </a:p>
          <a:p>
            <a:pPr eaLnBrk="1" hangingPunct="1">
              <a:lnSpc>
                <a:spcPct val="90000"/>
              </a:lnSpc>
            </a:pPr>
            <a:r>
              <a:rPr lang="en-US" sz="2400" dirty="0" smtClean="0"/>
              <a:t>There are often several modes for your computer</a:t>
            </a:r>
          </a:p>
          <a:p>
            <a:pPr lvl="1" eaLnBrk="1" hangingPunct="1">
              <a:lnSpc>
                <a:spcPct val="90000"/>
              </a:lnSpc>
            </a:pPr>
            <a:r>
              <a:rPr lang="en-US" sz="2000" dirty="0" smtClean="0"/>
              <a:t>Laptop, only Laptop and external monitor &amp; External monitor (projector) only </a:t>
            </a:r>
          </a:p>
          <a:p>
            <a:pPr eaLnBrk="1" hangingPunct="1">
              <a:lnSpc>
                <a:spcPct val="90000"/>
              </a:lnSpc>
            </a:pPr>
            <a:r>
              <a:rPr lang="en-US" sz="2400" dirty="0" smtClean="0"/>
              <a:t>Be careful to test your system prior to your presentation</a:t>
            </a:r>
          </a:p>
          <a:p>
            <a:pPr eaLnBrk="1" hangingPunct="1">
              <a:lnSpc>
                <a:spcPct val="90000"/>
              </a:lnSpc>
            </a:pPr>
            <a:r>
              <a:rPr lang="en-US" sz="2400" dirty="0" smtClean="0"/>
              <a:t>Be careful about using the “official” computer as it may have an older or newer version of your operating system or software</a:t>
            </a:r>
          </a:p>
        </p:txBody>
      </p:sp>
      <p:sp>
        <p:nvSpPr>
          <p:cNvPr id="57350" name="Text Box 4"/>
          <p:cNvSpPr txBox="1">
            <a:spLocks noChangeArrowheads="1"/>
          </p:cNvSpPr>
          <p:nvPr/>
        </p:nvSpPr>
        <p:spPr bwMode="auto">
          <a:xfrm>
            <a:off x="685800" y="5486400"/>
            <a:ext cx="7696200" cy="915988"/>
          </a:xfrm>
          <a:prstGeom prst="rect">
            <a:avLst/>
          </a:prstGeom>
          <a:solidFill>
            <a:srgbClr val="CCFFFF"/>
          </a:solidFill>
          <a:ln w="9525">
            <a:solidFill>
              <a:schemeClr val="tx1">
                <a:lumMod val="50000"/>
                <a:lumOff val="50000"/>
              </a:schemeClr>
            </a:solidFill>
            <a:miter lim="800000"/>
            <a:headEnd/>
            <a:tailEnd/>
          </a:ln>
        </p:spPr>
        <p:txBody>
          <a:bodyPr>
            <a:spAutoFit/>
          </a:bodyPr>
          <a:lstStyle/>
          <a:p>
            <a:r>
              <a:rPr lang="en-US" b="1"/>
              <a:t>So:</a:t>
            </a:r>
            <a:r>
              <a:rPr lang="en-US"/>
              <a:t> Bottom line is check out the projector with ALL your slides before you give the presentation….make sure your movies work! How many times have I seen presentations where movies don’t work? .… HUNDREDS!!</a:t>
            </a:r>
          </a:p>
        </p:txBody>
      </p:sp>
      <p:sp>
        <p:nvSpPr>
          <p:cNvPr id="6" name="Footer Placeholder 5"/>
          <p:cNvSpPr>
            <a:spLocks noGrp="1"/>
          </p:cNvSpPr>
          <p:nvPr>
            <p:ph type="ftr" sz="quarter" idx="11"/>
          </p:nvPr>
        </p:nvSpPr>
        <p:spPr/>
        <p:txBody>
          <a:bodyPr/>
          <a:lstStyle/>
          <a:p>
            <a:pPr>
              <a:defRPr/>
            </a:pPr>
            <a:r>
              <a:rPr lang="en-US" smtClean="0"/>
              <a:t>© J. Paul Robinson, Purdue University</a:t>
            </a:r>
            <a:endParaRPr lang="en-US" dirty="0"/>
          </a:p>
        </p:txBody>
      </p:sp>
      <p:sp>
        <p:nvSpPr>
          <p:cNvPr id="8" name="Date Placeholder 7"/>
          <p:cNvSpPr>
            <a:spLocks noGrp="1"/>
          </p:cNvSpPr>
          <p:nvPr>
            <p:ph type="dt" sz="half" idx="10"/>
          </p:nvPr>
        </p:nvSpPr>
        <p:spPr>
          <a:xfrm>
            <a:off x="8305800" y="6629400"/>
            <a:ext cx="2133600" cy="381000"/>
          </a:xfrm>
        </p:spPr>
        <p:txBody>
          <a:bodyPr/>
          <a:lstStyle/>
          <a:p>
            <a:pPr>
              <a:defRPr/>
            </a:pPr>
            <a:fld id="{18F0E651-3E5B-47D6-B2F4-6B8C5EA4712D}" type="datetime12">
              <a:rPr lang="en-US" smtClean="0"/>
              <a:t>12:22 PM</a:t>
            </a:fld>
            <a:endParaRPr lang="en-US" dirty="0"/>
          </a:p>
        </p:txBody>
      </p:sp>
      <p:sp>
        <p:nvSpPr>
          <p:cNvPr id="9" name="Slide Number Placeholder 8"/>
          <p:cNvSpPr>
            <a:spLocks noGrp="1"/>
          </p:cNvSpPr>
          <p:nvPr>
            <p:ph type="sldNum" sz="quarter" idx="12"/>
          </p:nvPr>
        </p:nvSpPr>
        <p:spPr>
          <a:xfrm>
            <a:off x="6172200" y="6629400"/>
            <a:ext cx="2133600" cy="304800"/>
          </a:xfrm>
        </p:spPr>
        <p:txBody>
          <a:bodyPr/>
          <a:lstStyle/>
          <a:p>
            <a:pPr>
              <a:defRPr/>
            </a:pPr>
            <a:fld id="{B152AA58-31AB-49D1-9E6D-AC4A8175D4B8}" type="slidenum">
              <a:rPr lang="en-US" smtClean="0"/>
              <a:pPr>
                <a:defRPr/>
              </a:pPr>
              <a:t>41</a:t>
            </a:fld>
            <a:r>
              <a:rPr lang="en-US" dirty="0" smtClean="0"/>
              <a:t> of 46</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lstStyle/>
          <a:p>
            <a:pPr eaLnBrk="1" hangingPunct="1"/>
            <a:r>
              <a:rPr lang="en-US" sz="4000" dirty="0" smtClean="0"/>
              <a:t>Playing slides with movies</a:t>
            </a:r>
          </a:p>
        </p:txBody>
      </p:sp>
      <p:sp>
        <p:nvSpPr>
          <p:cNvPr id="58373" name="Rectangle 3"/>
          <p:cNvSpPr>
            <a:spLocks noGrp="1" noChangeArrowheads="1"/>
          </p:cNvSpPr>
          <p:nvPr>
            <p:ph type="body" sz="half" idx="1"/>
          </p:nvPr>
        </p:nvSpPr>
        <p:spPr>
          <a:xfrm>
            <a:off x="304800" y="1600200"/>
            <a:ext cx="4038600" cy="4525963"/>
          </a:xfrm>
        </p:spPr>
        <p:txBody>
          <a:bodyPr/>
          <a:lstStyle/>
          <a:p>
            <a:pPr eaLnBrk="1" hangingPunct="1"/>
            <a:r>
              <a:rPr lang="en-US" sz="2000" dirty="0" smtClean="0"/>
              <a:t>Everyone plays movies these days.</a:t>
            </a:r>
          </a:p>
          <a:p>
            <a:pPr eaLnBrk="1" hangingPunct="1"/>
            <a:r>
              <a:rPr lang="en-US" sz="2000" dirty="0" smtClean="0"/>
              <a:t>So check our the system before you present</a:t>
            </a:r>
          </a:p>
          <a:p>
            <a:pPr eaLnBrk="1" hangingPunct="1"/>
            <a:r>
              <a:rPr lang="en-US" sz="2000" dirty="0" smtClean="0"/>
              <a:t>Use  the package for CD option if you have to transfer your talk to another system</a:t>
            </a:r>
          </a:p>
          <a:p>
            <a:pPr eaLnBrk="1" hangingPunct="1"/>
            <a:r>
              <a:rPr lang="en-US" sz="2000" dirty="0" smtClean="0"/>
              <a:t>Identify the operating system</a:t>
            </a:r>
          </a:p>
          <a:p>
            <a:pPr eaLnBrk="1" hangingPunct="1"/>
            <a:r>
              <a:rPr lang="en-US" sz="2000" dirty="0" smtClean="0"/>
              <a:t>If it does not work, insist on using your laptop</a:t>
            </a:r>
            <a:endParaRPr lang="en-US" sz="2000" baseline="30000" dirty="0" smtClean="0"/>
          </a:p>
        </p:txBody>
      </p:sp>
      <p:sp>
        <p:nvSpPr>
          <p:cNvPr id="58374" name="Text Box 4"/>
          <p:cNvSpPr txBox="1">
            <a:spLocks noChangeArrowheads="1"/>
          </p:cNvSpPr>
          <p:nvPr/>
        </p:nvSpPr>
        <p:spPr bwMode="auto">
          <a:xfrm>
            <a:off x="533400" y="5562600"/>
            <a:ext cx="7543800" cy="641350"/>
          </a:xfrm>
          <a:prstGeom prst="rect">
            <a:avLst/>
          </a:prstGeom>
          <a:solidFill>
            <a:srgbClr val="CCFFFF"/>
          </a:solidFill>
          <a:ln w="9525">
            <a:solidFill>
              <a:schemeClr val="tx1">
                <a:lumMod val="50000"/>
                <a:lumOff val="50000"/>
              </a:schemeClr>
            </a:solidFill>
            <a:miter lim="800000"/>
            <a:headEnd/>
            <a:tailEnd/>
          </a:ln>
        </p:spPr>
        <p:txBody>
          <a:bodyPr>
            <a:spAutoFit/>
          </a:bodyPr>
          <a:lstStyle/>
          <a:p>
            <a:r>
              <a:rPr lang="en-US" b="1" dirty="0"/>
              <a:t>So:</a:t>
            </a:r>
            <a:r>
              <a:rPr lang="en-US" dirty="0"/>
              <a:t> It’s a great movie, but when it does not work and you say “…</a:t>
            </a:r>
            <a:r>
              <a:rPr lang="en-US" i="1" dirty="0"/>
              <a:t>well if you were able to see this movie, you would see</a:t>
            </a:r>
            <a:r>
              <a:rPr lang="en-US" dirty="0"/>
              <a:t>...”.…it’s not good! </a:t>
            </a:r>
          </a:p>
        </p:txBody>
      </p:sp>
      <p:pic>
        <p:nvPicPr>
          <p:cNvPr id="8" name="movie008.mpg">
            <a:hlinkClick r:id="" action="ppaction://media"/>
          </p:cNvPr>
          <p:cNvPicPr>
            <a:picLocks noRot="1" noChangeAspect="1"/>
          </p:cNvPicPr>
          <p:nvPr>
            <a:videoFile r:link="rId1"/>
          </p:nvPr>
        </p:nvPicPr>
        <p:blipFill>
          <a:blip r:embed="rId4" cstate="print"/>
          <a:stretch>
            <a:fillRect/>
          </a:stretch>
        </p:blipFill>
        <p:spPr>
          <a:xfrm>
            <a:off x="4800600" y="1752600"/>
            <a:ext cx="3505200" cy="3505200"/>
          </a:xfrm>
          <a:prstGeom prst="rect">
            <a:avLst/>
          </a:prstGeom>
        </p:spPr>
      </p:pic>
      <p:sp>
        <p:nvSpPr>
          <p:cNvPr id="7" name="Footer Placeholder 6"/>
          <p:cNvSpPr>
            <a:spLocks noGrp="1"/>
          </p:cNvSpPr>
          <p:nvPr>
            <p:ph type="ftr" sz="quarter" idx="11"/>
          </p:nvPr>
        </p:nvSpPr>
        <p:spPr/>
        <p:txBody>
          <a:bodyPr/>
          <a:lstStyle/>
          <a:p>
            <a:pPr>
              <a:defRPr/>
            </a:pPr>
            <a:r>
              <a:rPr lang="en-US" smtClean="0"/>
              <a:t>© J. Paul Robinson, Purdue University</a:t>
            </a:r>
            <a:endParaRPr lang="en-US"/>
          </a:p>
        </p:txBody>
      </p:sp>
      <p:sp>
        <p:nvSpPr>
          <p:cNvPr id="10" name="Date Placeholder 9"/>
          <p:cNvSpPr>
            <a:spLocks noGrp="1"/>
          </p:cNvSpPr>
          <p:nvPr>
            <p:ph type="dt" sz="half" idx="10"/>
          </p:nvPr>
        </p:nvSpPr>
        <p:spPr>
          <a:xfrm>
            <a:off x="8229600" y="6610350"/>
            <a:ext cx="2133600" cy="476250"/>
          </a:xfrm>
        </p:spPr>
        <p:txBody>
          <a:bodyPr/>
          <a:lstStyle/>
          <a:p>
            <a:pPr>
              <a:defRPr/>
            </a:pPr>
            <a:fld id="{97360087-8FCB-4F45-8FA0-03B63C5E5831}" type="datetime12">
              <a:rPr lang="en-US" smtClean="0"/>
              <a:t>12:22 PM</a:t>
            </a:fld>
            <a:endParaRPr lang="en-US" dirty="0"/>
          </a:p>
        </p:txBody>
      </p:sp>
      <p:sp>
        <p:nvSpPr>
          <p:cNvPr id="11" name="Slide Number Placeholder 10"/>
          <p:cNvSpPr>
            <a:spLocks noGrp="1"/>
          </p:cNvSpPr>
          <p:nvPr>
            <p:ph type="sldNum" sz="quarter" idx="12"/>
          </p:nvPr>
        </p:nvSpPr>
        <p:spPr>
          <a:xfrm>
            <a:off x="6019800" y="6629400"/>
            <a:ext cx="2133600" cy="304800"/>
          </a:xfrm>
        </p:spPr>
        <p:txBody>
          <a:bodyPr/>
          <a:lstStyle/>
          <a:p>
            <a:pPr>
              <a:defRPr/>
            </a:pPr>
            <a:fld id="{861326F1-52C8-4EA1-994B-86E0750DE792}" type="slidenum">
              <a:rPr lang="en-US" smtClean="0"/>
              <a:pPr>
                <a:defRPr/>
              </a:pPr>
              <a:t>42</a:t>
            </a:fld>
            <a:r>
              <a:rPr lang="en-US" dirty="0" smtClean="0"/>
              <a:t> of 46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0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a:xfrm>
            <a:off x="381000" y="152400"/>
            <a:ext cx="8229600" cy="762000"/>
          </a:xfrm>
        </p:spPr>
        <p:txBody>
          <a:bodyPr/>
          <a:lstStyle/>
          <a:p>
            <a:pPr eaLnBrk="1" hangingPunct="1"/>
            <a:r>
              <a:rPr lang="en-US" smtClean="0"/>
              <a:t>How Many Slides?</a:t>
            </a:r>
          </a:p>
        </p:txBody>
      </p:sp>
      <p:sp>
        <p:nvSpPr>
          <p:cNvPr id="59397" name="Rectangle 3"/>
          <p:cNvSpPr>
            <a:spLocks noGrp="1" noChangeArrowheads="1"/>
          </p:cNvSpPr>
          <p:nvPr>
            <p:ph type="body" idx="1"/>
          </p:nvPr>
        </p:nvSpPr>
        <p:spPr>
          <a:xfrm>
            <a:off x="304800" y="1143000"/>
            <a:ext cx="8610600" cy="3733800"/>
          </a:xfrm>
        </p:spPr>
        <p:txBody>
          <a:bodyPr/>
          <a:lstStyle/>
          <a:p>
            <a:pPr eaLnBrk="1" hangingPunct="1">
              <a:lnSpc>
                <a:spcPct val="80000"/>
              </a:lnSpc>
            </a:pPr>
            <a:r>
              <a:rPr lang="en-US" sz="2400" dirty="0" smtClean="0"/>
              <a:t>Rule of thumb: Use 1 slide per minute of your allotted time including your opening and closing slides.</a:t>
            </a:r>
          </a:p>
          <a:p>
            <a:pPr eaLnBrk="1" hangingPunct="1">
              <a:lnSpc>
                <a:spcPct val="80000"/>
              </a:lnSpc>
            </a:pPr>
            <a:r>
              <a:rPr lang="en-US" sz="2400" dirty="0" smtClean="0"/>
              <a:t>You will spend much longer on some slides than you think.</a:t>
            </a:r>
          </a:p>
          <a:p>
            <a:pPr eaLnBrk="1" hangingPunct="1">
              <a:lnSpc>
                <a:spcPct val="80000"/>
              </a:lnSpc>
            </a:pPr>
            <a:r>
              <a:rPr lang="en-US" sz="2400" dirty="0" smtClean="0"/>
              <a:t>For a 20-minute talk, I suggest only 20-25 slides. If you fill up your 20 minutes, there is no time for questions.</a:t>
            </a:r>
          </a:p>
          <a:p>
            <a:pPr eaLnBrk="1" hangingPunct="1">
              <a:lnSpc>
                <a:spcPct val="80000"/>
              </a:lnSpc>
            </a:pPr>
            <a:r>
              <a:rPr lang="en-US" sz="2400" dirty="0" smtClean="0"/>
              <a:t>Imaging you are always the last speaker in a session where everyone has gone 5 minutes over and your 30-minute talk now has 15 minutes left? Don’t do that to other speakers!!</a:t>
            </a:r>
          </a:p>
          <a:p>
            <a:pPr eaLnBrk="1" hangingPunct="1">
              <a:lnSpc>
                <a:spcPct val="80000"/>
              </a:lnSpc>
            </a:pPr>
            <a:r>
              <a:rPr lang="en-US" sz="2400" dirty="0" smtClean="0"/>
              <a:t>This presentation was designed for a 45-50 minute talk with 10-15 minutes for discussion. There are 44 slides in the actual presentation (with a couple of extras at the end). </a:t>
            </a:r>
          </a:p>
        </p:txBody>
      </p:sp>
      <p:sp>
        <p:nvSpPr>
          <p:cNvPr id="59398" name="Text Box 4"/>
          <p:cNvSpPr txBox="1">
            <a:spLocks noChangeArrowheads="1"/>
          </p:cNvSpPr>
          <p:nvPr/>
        </p:nvSpPr>
        <p:spPr bwMode="auto">
          <a:xfrm>
            <a:off x="685800" y="5715000"/>
            <a:ext cx="7924800" cy="749300"/>
          </a:xfrm>
          <a:prstGeom prst="rect">
            <a:avLst/>
          </a:prstGeom>
          <a:solidFill>
            <a:srgbClr val="CCECFF"/>
          </a:solidFill>
          <a:ln w="9525">
            <a:solidFill>
              <a:schemeClr val="tx1">
                <a:lumMod val="50000"/>
                <a:lumOff val="50000"/>
              </a:schemeClr>
            </a:solidFill>
            <a:miter lim="800000"/>
            <a:headEnd/>
            <a:tailEnd/>
          </a:ln>
        </p:spPr>
        <p:txBody>
          <a:bodyPr>
            <a:spAutoFit/>
          </a:bodyPr>
          <a:lstStyle/>
          <a:p>
            <a:pPr>
              <a:lnSpc>
                <a:spcPct val="80000"/>
              </a:lnSpc>
              <a:spcBef>
                <a:spcPct val="20000"/>
              </a:spcBef>
            </a:pPr>
            <a:r>
              <a:rPr lang="en-US" b="1" dirty="0"/>
              <a:t>So:</a:t>
            </a:r>
            <a:r>
              <a:rPr lang="en-US" dirty="0"/>
              <a:t> 90 slides for a 45 minute presentation says  “I am going to blow you away with data, but I don’t care if you really understand what I am saying. My huge number of slides says ‘</a:t>
            </a:r>
            <a:r>
              <a:rPr lang="en-US" i="1" dirty="0"/>
              <a:t>I can’t organize myself</a:t>
            </a:r>
            <a:r>
              <a:rPr lang="en-US" dirty="0"/>
              <a:t>!’”</a:t>
            </a:r>
          </a:p>
        </p:txBody>
      </p:sp>
      <p:sp>
        <p:nvSpPr>
          <p:cNvPr id="59399" name="Text Box 5"/>
          <p:cNvSpPr txBox="1">
            <a:spLocks noChangeArrowheads="1"/>
          </p:cNvSpPr>
          <p:nvPr/>
        </p:nvSpPr>
        <p:spPr bwMode="auto">
          <a:xfrm>
            <a:off x="381000" y="5029200"/>
            <a:ext cx="8763000" cy="814388"/>
          </a:xfrm>
          <a:prstGeom prst="rect">
            <a:avLst/>
          </a:prstGeom>
          <a:noFill/>
          <a:ln w="9525">
            <a:noFill/>
            <a:miter lim="800000"/>
            <a:headEnd/>
            <a:tailEnd/>
          </a:ln>
        </p:spPr>
        <p:txBody>
          <a:bodyPr>
            <a:spAutoFit/>
          </a:bodyPr>
          <a:lstStyle/>
          <a:p>
            <a:pPr>
              <a:lnSpc>
                <a:spcPct val="80000"/>
              </a:lnSpc>
              <a:spcBef>
                <a:spcPct val="20000"/>
              </a:spcBef>
            </a:pPr>
            <a:r>
              <a:rPr lang="en-US" sz="1400" i="1"/>
              <a:t>The last 2 slides are explanations as to how the slides were made – an example of adding extra slides in case a question is asked about a topic. Slide #2 was added to give some “online” explanation. This is not shown in the seminar.</a:t>
            </a:r>
          </a:p>
          <a:p>
            <a:endParaRPr lang="en-US" sz="1400"/>
          </a:p>
        </p:txBody>
      </p:sp>
      <p:sp>
        <p:nvSpPr>
          <p:cNvPr id="7" name="Footer Placeholder 6"/>
          <p:cNvSpPr>
            <a:spLocks noGrp="1"/>
          </p:cNvSpPr>
          <p:nvPr>
            <p:ph type="ftr" sz="quarter" idx="11"/>
          </p:nvPr>
        </p:nvSpPr>
        <p:spPr/>
        <p:txBody>
          <a:bodyPr/>
          <a:lstStyle/>
          <a:p>
            <a:pPr>
              <a:defRPr/>
            </a:pPr>
            <a:r>
              <a:rPr lang="en-US" smtClean="0"/>
              <a:t>© J. Paul Robinson, Purdue University</a:t>
            </a:r>
            <a:endParaRPr lang="en-US" dirty="0"/>
          </a:p>
        </p:txBody>
      </p:sp>
      <p:sp>
        <p:nvSpPr>
          <p:cNvPr id="9" name="Date Placeholder 8"/>
          <p:cNvSpPr>
            <a:spLocks noGrp="1"/>
          </p:cNvSpPr>
          <p:nvPr>
            <p:ph type="dt" sz="half" idx="10"/>
          </p:nvPr>
        </p:nvSpPr>
        <p:spPr/>
        <p:txBody>
          <a:bodyPr/>
          <a:lstStyle/>
          <a:p>
            <a:pPr>
              <a:defRPr/>
            </a:pPr>
            <a:fld id="{4559D171-10DB-4BAE-8D99-11C913A81D67}" type="datetime12">
              <a:rPr lang="en-US" smtClean="0"/>
              <a:t>12:22 PM</a:t>
            </a:fld>
            <a:endParaRPr lang="en-US"/>
          </a:p>
        </p:txBody>
      </p:sp>
      <p:sp>
        <p:nvSpPr>
          <p:cNvPr id="10" name="Slide Number Placeholder 9"/>
          <p:cNvSpPr>
            <a:spLocks noGrp="1"/>
          </p:cNvSpPr>
          <p:nvPr>
            <p:ph type="sldNum" sz="quarter" idx="12"/>
          </p:nvPr>
        </p:nvSpPr>
        <p:spPr/>
        <p:txBody>
          <a:bodyPr/>
          <a:lstStyle/>
          <a:p>
            <a:pPr>
              <a:defRPr/>
            </a:pPr>
            <a:fld id="{B152AA58-31AB-49D1-9E6D-AC4A8175D4B8}" type="slidenum">
              <a:rPr lang="en-US" smtClean="0"/>
              <a:pPr>
                <a:defRPr/>
              </a:pPr>
              <a:t>43</a:t>
            </a:fld>
            <a:r>
              <a:rPr lang="en-US" smtClean="0"/>
              <a:t> of 46</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a:xfrm>
            <a:off x="457200" y="0"/>
            <a:ext cx="8229600" cy="762000"/>
          </a:xfrm>
        </p:spPr>
        <p:txBody>
          <a:bodyPr/>
          <a:lstStyle/>
          <a:p>
            <a:pPr eaLnBrk="1" hangingPunct="1"/>
            <a:r>
              <a:rPr lang="en-US" smtClean="0"/>
              <a:t>Answering Questions</a:t>
            </a:r>
          </a:p>
        </p:txBody>
      </p:sp>
      <p:sp>
        <p:nvSpPr>
          <p:cNvPr id="60421" name="Rectangle 3"/>
          <p:cNvSpPr>
            <a:spLocks noGrp="1" noChangeArrowheads="1"/>
          </p:cNvSpPr>
          <p:nvPr>
            <p:ph type="body" idx="1"/>
          </p:nvPr>
        </p:nvSpPr>
        <p:spPr>
          <a:xfrm>
            <a:off x="457200" y="914400"/>
            <a:ext cx="8458200" cy="4953000"/>
          </a:xfrm>
        </p:spPr>
        <p:txBody>
          <a:bodyPr/>
          <a:lstStyle/>
          <a:p>
            <a:pPr marL="609600" indent="-609600" eaLnBrk="1" hangingPunct="1">
              <a:lnSpc>
                <a:spcPct val="80000"/>
              </a:lnSpc>
              <a:buFontTx/>
              <a:buAutoNum type="arabicPeriod"/>
            </a:pPr>
            <a:r>
              <a:rPr lang="en-US" sz="2000" dirty="0" smtClean="0"/>
              <a:t>Listen carefully to the question</a:t>
            </a:r>
          </a:p>
          <a:p>
            <a:pPr marL="609600" indent="-609600" eaLnBrk="1" hangingPunct="1">
              <a:lnSpc>
                <a:spcPct val="80000"/>
              </a:lnSpc>
              <a:buFontTx/>
              <a:buAutoNum type="arabicPeriod"/>
            </a:pPr>
            <a:r>
              <a:rPr lang="en-US" sz="2000" dirty="0" smtClean="0"/>
              <a:t>Do not interrupt or finish the question for the questioner</a:t>
            </a:r>
          </a:p>
          <a:p>
            <a:pPr marL="609600" indent="-609600" eaLnBrk="1" hangingPunct="1">
              <a:lnSpc>
                <a:spcPct val="80000"/>
              </a:lnSpc>
              <a:buFontTx/>
              <a:buAutoNum type="arabicPeriod"/>
            </a:pPr>
            <a:r>
              <a:rPr lang="en-US" sz="2000" u="sng" dirty="0" smtClean="0"/>
              <a:t>Repeat the question for the audience</a:t>
            </a:r>
            <a:r>
              <a:rPr lang="en-US" sz="2000" dirty="0" smtClean="0"/>
              <a:t> in shortened form</a:t>
            </a:r>
          </a:p>
          <a:p>
            <a:pPr marL="609600" indent="-609600" eaLnBrk="1" hangingPunct="1">
              <a:lnSpc>
                <a:spcPct val="80000"/>
              </a:lnSpc>
              <a:buFontTx/>
              <a:buAutoNum type="arabicPeriod"/>
            </a:pPr>
            <a:r>
              <a:rPr lang="en-US" sz="2000" dirty="0" smtClean="0"/>
              <a:t>If you do not know the answer or how to approach, ask for more guidance</a:t>
            </a:r>
          </a:p>
          <a:p>
            <a:pPr marL="990600" lvl="1" indent="-533400" eaLnBrk="1" hangingPunct="1">
              <a:lnSpc>
                <a:spcPct val="80000"/>
              </a:lnSpc>
              <a:buFontTx/>
              <a:buNone/>
            </a:pPr>
            <a:r>
              <a:rPr lang="en-US" sz="1800" dirty="0" smtClean="0"/>
              <a:t>	e.g. “</a:t>
            </a:r>
            <a:r>
              <a:rPr lang="en-US" sz="1800" i="1" dirty="0" smtClean="0">
                <a:solidFill>
                  <a:schemeClr val="accent2"/>
                </a:solidFill>
              </a:rPr>
              <a:t>I am not sure I understand the question, could you elaborate.</a:t>
            </a:r>
            <a:r>
              <a:rPr lang="en-US" sz="1800" dirty="0" smtClean="0"/>
              <a:t>”</a:t>
            </a:r>
          </a:p>
          <a:p>
            <a:pPr marL="609600" indent="-609600" eaLnBrk="1" hangingPunct="1">
              <a:lnSpc>
                <a:spcPct val="80000"/>
              </a:lnSpc>
              <a:buFontTx/>
              <a:buAutoNum type="arabicPeriod"/>
            </a:pPr>
            <a:r>
              <a:rPr lang="en-US" sz="2000" dirty="0" smtClean="0"/>
              <a:t>If you then do not know the answer, don’t ramble, try this:</a:t>
            </a:r>
          </a:p>
          <a:p>
            <a:pPr marL="990600" lvl="1" indent="-533400" eaLnBrk="1" hangingPunct="1">
              <a:lnSpc>
                <a:spcPct val="80000"/>
              </a:lnSpc>
              <a:buFontTx/>
              <a:buAutoNum type="alphaLcPeriod"/>
            </a:pPr>
            <a:r>
              <a:rPr lang="en-US" sz="1800" dirty="0" smtClean="0"/>
              <a:t>“</a:t>
            </a:r>
            <a:r>
              <a:rPr lang="en-US" sz="1800" i="1" dirty="0" smtClean="0">
                <a:solidFill>
                  <a:schemeClr val="accent2"/>
                </a:solidFill>
              </a:rPr>
              <a:t>I am not sure of the answer, but one possible reason might be…</a:t>
            </a:r>
            <a:r>
              <a:rPr lang="en-US" sz="1800" dirty="0" smtClean="0"/>
              <a:t>”</a:t>
            </a:r>
          </a:p>
          <a:p>
            <a:pPr marL="990600" lvl="1" indent="-533400" eaLnBrk="1" hangingPunct="1">
              <a:lnSpc>
                <a:spcPct val="80000"/>
              </a:lnSpc>
              <a:buFontTx/>
              <a:buAutoNum type="alphaLcPeriod"/>
            </a:pPr>
            <a:r>
              <a:rPr lang="en-US" sz="1800" dirty="0" smtClean="0"/>
              <a:t>“</a:t>
            </a:r>
            <a:r>
              <a:rPr lang="en-US" sz="1800" i="1" dirty="0" smtClean="0">
                <a:solidFill>
                  <a:schemeClr val="accent2"/>
                </a:solidFill>
              </a:rPr>
              <a:t>I’d be happy to get back to you with the answer to your question after I do some research on the issue</a:t>
            </a:r>
            <a:r>
              <a:rPr lang="en-US" sz="1800" dirty="0" smtClean="0"/>
              <a:t>”</a:t>
            </a:r>
          </a:p>
          <a:p>
            <a:pPr marL="609600" indent="-609600" eaLnBrk="1" hangingPunct="1">
              <a:lnSpc>
                <a:spcPct val="80000"/>
              </a:lnSpc>
              <a:buFontTx/>
              <a:buAutoNum type="arabicPeriod"/>
            </a:pPr>
            <a:r>
              <a:rPr lang="en-US" sz="2000" dirty="0" smtClean="0"/>
              <a:t>You can also shift the responsibility to your supervisor/boss or a colleague if you are not sure what to do</a:t>
            </a:r>
          </a:p>
          <a:p>
            <a:pPr marL="990600" lvl="1" indent="-533400" eaLnBrk="1" hangingPunct="1">
              <a:lnSpc>
                <a:spcPct val="80000"/>
              </a:lnSpc>
              <a:buFontTx/>
              <a:buNone/>
            </a:pPr>
            <a:r>
              <a:rPr lang="en-US" sz="1800" dirty="0" smtClean="0"/>
              <a:t>	e.g. “</a:t>
            </a:r>
            <a:r>
              <a:rPr lang="en-US" sz="1800" i="1" dirty="0" smtClean="0">
                <a:solidFill>
                  <a:schemeClr val="accent2"/>
                </a:solidFill>
              </a:rPr>
              <a:t>Perhaps Professor X can answer that better than I</a:t>
            </a:r>
            <a:r>
              <a:rPr lang="en-US" sz="1800" dirty="0" smtClean="0">
                <a:solidFill>
                  <a:schemeClr val="accent2"/>
                </a:solidFill>
              </a:rPr>
              <a:t>”</a:t>
            </a:r>
          </a:p>
          <a:p>
            <a:pPr marL="609600" indent="-609600" eaLnBrk="1" hangingPunct="1">
              <a:lnSpc>
                <a:spcPct val="80000"/>
              </a:lnSpc>
              <a:buFontTx/>
              <a:buAutoNum type="arabicPeriod"/>
            </a:pPr>
            <a:r>
              <a:rPr lang="en-US" sz="2000" dirty="0" smtClean="0">
                <a:solidFill>
                  <a:srgbClr val="000000"/>
                </a:solidFill>
              </a:rPr>
              <a:t>NEVER argue with questioners…if they become really “pushy” and are being difficult just say</a:t>
            </a:r>
          </a:p>
          <a:p>
            <a:pPr marL="990600" lvl="1" indent="-533400" eaLnBrk="1" hangingPunct="1">
              <a:lnSpc>
                <a:spcPct val="80000"/>
              </a:lnSpc>
              <a:buFontTx/>
              <a:buNone/>
            </a:pPr>
            <a:r>
              <a:rPr lang="en-US" sz="1800" dirty="0" smtClean="0">
                <a:solidFill>
                  <a:srgbClr val="000000"/>
                </a:solidFill>
              </a:rPr>
              <a:t>	“</a:t>
            </a:r>
            <a:r>
              <a:rPr lang="en-US" sz="1800" i="1" dirty="0" smtClean="0">
                <a:solidFill>
                  <a:schemeClr val="accent2"/>
                </a:solidFill>
              </a:rPr>
              <a:t>Perhaps we can talk about this after the seminar</a:t>
            </a:r>
            <a:r>
              <a:rPr lang="en-US" sz="1800" dirty="0" smtClean="0">
                <a:solidFill>
                  <a:srgbClr val="000000"/>
                </a:solidFill>
              </a:rPr>
              <a:t>”…and move on</a:t>
            </a:r>
          </a:p>
          <a:p>
            <a:pPr marL="990600" lvl="1" indent="-533400" eaLnBrk="1" hangingPunct="1">
              <a:lnSpc>
                <a:spcPct val="80000"/>
              </a:lnSpc>
              <a:buFontTx/>
              <a:buNone/>
            </a:pPr>
            <a:r>
              <a:rPr lang="en-US" sz="1800" dirty="0" smtClean="0">
                <a:solidFill>
                  <a:srgbClr val="000000"/>
                </a:solidFill>
              </a:rPr>
              <a:t>You always have the option of simply saying</a:t>
            </a:r>
          </a:p>
          <a:p>
            <a:pPr marL="990600" lvl="1" indent="-533400" eaLnBrk="1" hangingPunct="1">
              <a:lnSpc>
                <a:spcPct val="80000"/>
              </a:lnSpc>
              <a:buFontTx/>
              <a:buNone/>
            </a:pPr>
            <a:r>
              <a:rPr lang="en-US" sz="1800" i="1" dirty="0" smtClean="0">
                <a:solidFill>
                  <a:schemeClr val="accent2"/>
                </a:solidFill>
              </a:rPr>
              <a:t>	“I don’t know the answer to your question at this stage!”</a:t>
            </a:r>
          </a:p>
          <a:p>
            <a:pPr marL="990600" lvl="1" indent="-533400" eaLnBrk="1" hangingPunct="1">
              <a:lnSpc>
                <a:spcPct val="80000"/>
              </a:lnSpc>
              <a:buFontTx/>
              <a:buNone/>
            </a:pPr>
            <a:endParaRPr lang="en-US" sz="1800" i="1" dirty="0" smtClean="0">
              <a:solidFill>
                <a:schemeClr val="accent2"/>
              </a:solidFill>
            </a:endParaRPr>
          </a:p>
        </p:txBody>
      </p:sp>
      <p:sp>
        <p:nvSpPr>
          <p:cNvPr id="5" name="Footer Placeholder 4"/>
          <p:cNvSpPr>
            <a:spLocks noGrp="1"/>
          </p:cNvSpPr>
          <p:nvPr>
            <p:ph type="ftr" sz="quarter" idx="11"/>
          </p:nvPr>
        </p:nvSpPr>
        <p:spPr/>
        <p:txBody>
          <a:bodyPr/>
          <a:lstStyle/>
          <a:p>
            <a:pPr>
              <a:defRPr/>
            </a:pPr>
            <a:r>
              <a:rPr lang="en-US" smtClean="0"/>
              <a:t>© J. Paul Robinson, Purdue University</a:t>
            </a:r>
            <a:endParaRPr lang="en-US" dirty="0"/>
          </a:p>
        </p:txBody>
      </p:sp>
      <p:sp>
        <p:nvSpPr>
          <p:cNvPr id="7" name="Date Placeholder 6"/>
          <p:cNvSpPr>
            <a:spLocks noGrp="1"/>
          </p:cNvSpPr>
          <p:nvPr>
            <p:ph type="dt" sz="half" idx="10"/>
          </p:nvPr>
        </p:nvSpPr>
        <p:spPr/>
        <p:txBody>
          <a:bodyPr/>
          <a:lstStyle/>
          <a:p>
            <a:pPr>
              <a:defRPr/>
            </a:pPr>
            <a:fld id="{675012AF-693D-4EE9-A20C-7E3BAABF48AF}" type="datetime12">
              <a:rPr lang="en-US" smtClean="0"/>
              <a:t>12:22 PM</a:t>
            </a:fld>
            <a:endParaRPr lang="en-US"/>
          </a:p>
        </p:txBody>
      </p:sp>
      <p:sp>
        <p:nvSpPr>
          <p:cNvPr id="8" name="Slide Number Placeholder 7"/>
          <p:cNvSpPr>
            <a:spLocks noGrp="1"/>
          </p:cNvSpPr>
          <p:nvPr>
            <p:ph type="sldNum" sz="quarter" idx="12"/>
          </p:nvPr>
        </p:nvSpPr>
        <p:spPr/>
        <p:txBody>
          <a:bodyPr/>
          <a:lstStyle/>
          <a:p>
            <a:pPr>
              <a:defRPr/>
            </a:pPr>
            <a:fld id="{B152AA58-31AB-49D1-9E6D-AC4A8175D4B8}" type="slidenum">
              <a:rPr lang="en-US" smtClean="0"/>
              <a:pPr>
                <a:defRPr/>
              </a:pPr>
              <a:t>44</a:t>
            </a:fld>
            <a:r>
              <a:rPr lang="en-US" smtClean="0"/>
              <a:t> of 46</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a:xfrm>
            <a:off x="457200" y="152400"/>
            <a:ext cx="8229600" cy="914400"/>
          </a:xfrm>
        </p:spPr>
        <p:txBody>
          <a:bodyPr/>
          <a:lstStyle/>
          <a:p>
            <a:pPr eaLnBrk="1" hangingPunct="1"/>
            <a:r>
              <a:rPr lang="en-US" smtClean="0"/>
              <a:t>Summary</a:t>
            </a:r>
          </a:p>
        </p:txBody>
      </p:sp>
      <p:sp>
        <p:nvSpPr>
          <p:cNvPr id="61445" name="Rectangle 3"/>
          <p:cNvSpPr>
            <a:spLocks noGrp="1" noChangeArrowheads="1"/>
          </p:cNvSpPr>
          <p:nvPr>
            <p:ph type="body" idx="1"/>
          </p:nvPr>
        </p:nvSpPr>
        <p:spPr>
          <a:xfrm>
            <a:off x="381000" y="1143000"/>
            <a:ext cx="8229600" cy="4525963"/>
          </a:xfrm>
        </p:spPr>
        <p:txBody>
          <a:bodyPr/>
          <a:lstStyle/>
          <a:p>
            <a:pPr eaLnBrk="1" hangingPunct="1">
              <a:lnSpc>
                <a:spcPct val="80000"/>
              </a:lnSpc>
            </a:pPr>
            <a:r>
              <a:rPr lang="en-US" sz="2000" dirty="0" smtClean="0"/>
              <a:t>A good presentation requires </a:t>
            </a:r>
            <a:r>
              <a:rPr lang="en-US" sz="2000" u="sng" dirty="0" smtClean="0"/>
              <a:t>much</a:t>
            </a:r>
            <a:r>
              <a:rPr lang="en-US" sz="2000" dirty="0" smtClean="0"/>
              <a:t> preparation</a:t>
            </a:r>
          </a:p>
          <a:p>
            <a:pPr eaLnBrk="1" hangingPunct="1">
              <a:lnSpc>
                <a:spcPct val="80000"/>
              </a:lnSpc>
            </a:pPr>
            <a:r>
              <a:rPr lang="en-US" sz="2000" dirty="0" smtClean="0"/>
              <a:t>Make a proper introduction and use a slide that shows the structure of your talk</a:t>
            </a:r>
          </a:p>
          <a:p>
            <a:pPr eaLnBrk="1" hangingPunct="1">
              <a:lnSpc>
                <a:spcPct val="80000"/>
              </a:lnSpc>
            </a:pPr>
            <a:r>
              <a:rPr lang="en-US" sz="2000" dirty="0" smtClean="0"/>
              <a:t>Have slides that are clean, clear, and readable</a:t>
            </a:r>
          </a:p>
          <a:p>
            <a:pPr eaLnBrk="1" hangingPunct="1">
              <a:lnSpc>
                <a:spcPct val="80000"/>
              </a:lnSpc>
            </a:pPr>
            <a:r>
              <a:rPr lang="en-US" sz="2000" dirty="0" smtClean="0"/>
              <a:t>Use approximately 1 slide per minute</a:t>
            </a:r>
          </a:p>
          <a:p>
            <a:pPr eaLnBrk="1" hangingPunct="1">
              <a:lnSpc>
                <a:spcPct val="80000"/>
              </a:lnSpc>
            </a:pPr>
            <a:r>
              <a:rPr lang="en-US" sz="2000" dirty="0" smtClean="0"/>
              <a:t>Show a summary slide at the end</a:t>
            </a:r>
          </a:p>
          <a:p>
            <a:pPr eaLnBrk="1" hangingPunct="1">
              <a:lnSpc>
                <a:spcPct val="80000"/>
              </a:lnSpc>
            </a:pPr>
            <a:r>
              <a:rPr lang="en-US" sz="2000" dirty="0" smtClean="0"/>
              <a:t>Make the final slide an acknowledgement slide</a:t>
            </a:r>
          </a:p>
          <a:p>
            <a:pPr eaLnBrk="1" hangingPunct="1">
              <a:lnSpc>
                <a:spcPct val="80000"/>
              </a:lnSpc>
            </a:pPr>
            <a:r>
              <a:rPr lang="en-US" sz="2000" dirty="0" smtClean="0"/>
              <a:t>Add a few extra slides AFTER your last slide to use in case questions arise in those areas</a:t>
            </a:r>
          </a:p>
          <a:p>
            <a:pPr eaLnBrk="1" hangingPunct="1">
              <a:lnSpc>
                <a:spcPct val="80000"/>
              </a:lnSpc>
            </a:pPr>
            <a:r>
              <a:rPr lang="en-US" sz="2000" dirty="0" smtClean="0"/>
              <a:t>Conclude by saying : “</a:t>
            </a:r>
            <a:r>
              <a:rPr lang="en-US" sz="2000" i="1" dirty="0" smtClean="0">
                <a:solidFill>
                  <a:srgbClr val="0033CC"/>
                </a:solidFill>
              </a:rPr>
              <a:t>Thank you very much for your attention.</a:t>
            </a:r>
            <a:r>
              <a:rPr lang="en-US" sz="2000" dirty="0" smtClean="0"/>
              <a:t>” </a:t>
            </a:r>
            <a:r>
              <a:rPr lang="en-US" sz="2000" u="sng" dirty="0" smtClean="0"/>
              <a:t>Stop and let the audience clap!!!</a:t>
            </a:r>
          </a:p>
          <a:p>
            <a:pPr eaLnBrk="1" hangingPunct="1">
              <a:lnSpc>
                <a:spcPct val="80000"/>
              </a:lnSpc>
            </a:pPr>
            <a:r>
              <a:rPr lang="en-US" sz="2000" dirty="0" smtClean="0"/>
              <a:t>Do NOT ask for questions unless there is no chairperson!!!!!!!!</a:t>
            </a:r>
          </a:p>
          <a:p>
            <a:pPr eaLnBrk="1" hangingPunct="1">
              <a:lnSpc>
                <a:spcPct val="80000"/>
              </a:lnSpc>
              <a:buFontTx/>
              <a:buNone/>
            </a:pPr>
            <a:endParaRPr lang="en-US" sz="2000" dirty="0" smtClean="0"/>
          </a:p>
        </p:txBody>
      </p:sp>
      <p:sp>
        <p:nvSpPr>
          <p:cNvPr id="61446" name="Text Box 4"/>
          <p:cNvSpPr txBox="1">
            <a:spLocks noChangeArrowheads="1"/>
          </p:cNvSpPr>
          <p:nvPr/>
        </p:nvSpPr>
        <p:spPr bwMode="auto">
          <a:xfrm>
            <a:off x="1600200" y="5715000"/>
            <a:ext cx="5943600" cy="416461"/>
          </a:xfrm>
          <a:prstGeom prst="rect">
            <a:avLst/>
          </a:prstGeom>
          <a:solidFill>
            <a:srgbClr val="CCECFF"/>
          </a:solidFill>
          <a:ln w="9525">
            <a:solidFill>
              <a:schemeClr val="bg2"/>
            </a:solidFill>
            <a:miter lim="800000"/>
            <a:headEnd/>
            <a:tailEnd/>
          </a:ln>
        </p:spPr>
        <p:txBody>
          <a:bodyPr wrap="square">
            <a:spAutoFit/>
          </a:bodyPr>
          <a:lstStyle/>
          <a:p>
            <a:pPr>
              <a:lnSpc>
                <a:spcPct val="75000"/>
              </a:lnSpc>
            </a:pPr>
            <a:r>
              <a:rPr lang="en-US" sz="2800" b="1" dirty="0"/>
              <a:t>So: Do </a:t>
            </a:r>
            <a:r>
              <a:rPr lang="en-US" sz="2800" b="1" u="sng" dirty="0"/>
              <a:t>NOT</a:t>
            </a:r>
            <a:r>
              <a:rPr lang="en-US" sz="2800" b="1" dirty="0"/>
              <a:t> ask for questions!!</a:t>
            </a:r>
          </a:p>
        </p:txBody>
      </p:sp>
      <p:sp>
        <p:nvSpPr>
          <p:cNvPr id="6" name="Footer Placeholder 5"/>
          <p:cNvSpPr>
            <a:spLocks noGrp="1"/>
          </p:cNvSpPr>
          <p:nvPr>
            <p:ph type="ftr" sz="quarter" idx="11"/>
          </p:nvPr>
        </p:nvSpPr>
        <p:spPr/>
        <p:txBody>
          <a:bodyPr/>
          <a:lstStyle/>
          <a:p>
            <a:pPr>
              <a:defRPr/>
            </a:pPr>
            <a:r>
              <a:rPr lang="en-US" smtClean="0"/>
              <a:t>© J. Paul Robinson, Purdue University</a:t>
            </a:r>
            <a:endParaRPr lang="en-US" dirty="0"/>
          </a:p>
        </p:txBody>
      </p:sp>
      <p:sp>
        <p:nvSpPr>
          <p:cNvPr id="8" name="Date Placeholder 7"/>
          <p:cNvSpPr>
            <a:spLocks noGrp="1"/>
          </p:cNvSpPr>
          <p:nvPr>
            <p:ph type="dt" sz="half" idx="10"/>
          </p:nvPr>
        </p:nvSpPr>
        <p:spPr/>
        <p:txBody>
          <a:bodyPr/>
          <a:lstStyle/>
          <a:p>
            <a:pPr>
              <a:defRPr/>
            </a:pPr>
            <a:fld id="{094E8893-1FDF-45FF-8CE6-8B652200686C}" type="datetime12">
              <a:rPr lang="en-US" smtClean="0"/>
              <a:t>12:22 PM</a:t>
            </a:fld>
            <a:endParaRPr lang="en-US"/>
          </a:p>
        </p:txBody>
      </p:sp>
      <p:sp>
        <p:nvSpPr>
          <p:cNvPr id="9" name="Slide Number Placeholder 8"/>
          <p:cNvSpPr>
            <a:spLocks noGrp="1"/>
          </p:cNvSpPr>
          <p:nvPr>
            <p:ph type="sldNum" sz="quarter" idx="12"/>
          </p:nvPr>
        </p:nvSpPr>
        <p:spPr/>
        <p:txBody>
          <a:bodyPr/>
          <a:lstStyle/>
          <a:p>
            <a:pPr>
              <a:defRPr/>
            </a:pPr>
            <a:fld id="{B152AA58-31AB-49D1-9E6D-AC4A8175D4B8}" type="slidenum">
              <a:rPr lang="en-US" smtClean="0"/>
              <a:pPr>
                <a:defRPr/>
              </a:pPr>
              <a:t>45</a:t>
            </a:fld>
            <a:r>
              <a:rPr lang="en-US" smtClean="0"/>
              <a:t> of 46</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a:xfrm>
            <a:off x="381000" y="0"/>
            <a:ext cx="8229600" cy="715963"/>
          </a:xfrm>
        </p:spPr>
        <p:txBody>
          <a:bodyPr/>
          <a:lstStyle/>
          <a:p>
            <a:pPr eaLnBrk="1" hangingPunct="1"/>
            <a:r>
              <a:rPr lang="en-US" sz="4000" dirty="0" smtClean="0"/>
              <a:t>Acknowledgements</a:t>
            </a:r>
          </a:p>
        </p:txBody>
      </p:sp>
      <p:sp>
        <p:nvSpPr>
          <p:cNvPr id="62469" name="Rectangle 3"/>
          <p:cNvSpPr>
            <a:spLocks noGrp="1" noChangeArrowheads="1"/>
          </p:cNvSpPr>
          <p:nvPr>
            <p:ph type="body" sz="half" idx="1"/>
          </p:nvPr>
        </p:nvSpPr>
        <p:spPr>
          <a:xfrm>
            <a:off x="0" y="990600"/>
            <a:ext cx="4038600" cy="4525963"/>
          </a:xfrm>
        </p:spPr>
        <p:txBody>
          <a:bodyPr/>
          <a:lstStyle/>
          <a:p>
            <a:pPr eaLnBrk="1" hangingPunct="1">
              <a:lnSpc>
                <a:spcPct val="90000"/>
              </a:lnSpc>
            </a:pPr>
            <a:r>
              <a:rPr lang="en-US" sz="1800" b="1" dirty="0" smtClean="0"/>
              <a:t>Tissue Engineering Studies</a:t>
            </a:r>
          </a:p>
          <a:p>
            <a:pPr lvl="1" eaLnBrk="1" hangingPunct="1">
              <a:lnSpc>
                <a:spcPct val="90000"/>
              </a:lnSpc>
            </a:pPr>
            <a:r>
              <a:rPr lang="en-US" sz="1600" dirty="0" smtClean="0"/>
              <a:t>Sherry Harbin</a:t>
            </a:r>
          </a:p>
          <a:p>
            <a:pPr lvl="1" eaLnBrk="1" hangingPunct="1">
              <a:lnSpc>
                <a:spcPct val="90000"/>
              </a:lnSpc>
            </a:pPr>
            <a:r>
              <a:rPr lang="en-US" sz="1600" dirty="0" err="1" smtClean="0"/>
              <a:t>Blayne</a:t>
            </a:r>
            <a:r>
              <a:rPr lang="en-US" sz="1600" dirty="0" smtClean="0"/>
              <a:t> Roeder</a:t>
            </a:r>
          </a:p>
          <a:p>
            <a:pPr lvl="1" eaLnBrk="1" hangingPunct="1">
              <a:lnSpc>
                <a:spcPct val="90000"/>
              </a:lnSpc>
            </a:pPr>
            <a:r>
              <a:rPr lang="en-US" sz="1600" dirty="0" err="1" smtClean="0"/>
              <a:t>Alaina</a:t>
            </a:r>
            <a:r>
              <a:rPr lang="en-US" sz="1600" dirty="0" smtClean="0"/>
              <a:t> </a:t>
            </a:r>
            <a:r>
              <a:rPr lang="en-US" sz="1600" dirty="0" err="1" smtClean="0"/>
              <a:t>Pizzo</a:t>
            </a:r>
            <a:endParaRPr lang="en-US" sz="1600" dirty="0" smtClean="0"/>
          </a:p>
          <a:p>
            <a:pPr lvl="1" eaLnBrk="1" hangingPunct="1">
              <a:lnSpc>
                <a:spcPct val="90000"/>
              </a:lnSpc>
            </a:pPr>
            <a:r>
              <a:rPr lang="en-US" sz="1600" dirty="0" err="1" smtClean="0">
                <a:solidFill>
                  <a:srgbClr val="0000FF"/>
                </a:solidFill>
              </a:rPr>
              <a:t>Klod</a:t>
            </a:r>
            <a:r>
              <a:rPr lang="en-US" sz="1600" dirty="0" smtClean="0">
                <a:solidFill>
                  <a:srgbClr val="0000FF"/>
                </a:solidFill>
              </a:rPr>
              <a:t> </a:t>
            </a:r>
            <a:r>
              <a:rPr lang="en-US" sz="1600" dirty="0" err="1" smtClean="0">
                <a:solidFill>
                  <a:srgbClr val="0000FF"/>
                </a:solidFill>
              </a:rPr>
              <a:t>Kokini</a:t>
            </a:r>
            <a:r>
              <a:rPr lang="en-US" sz="1600" dirty="0" smtClean="0">
                <a:solidFill>
                  <a:srgbClr val="0000FF"/>
                </a:solidFill>
              </a:rPr>
              <a:t> </a:t>
            </a:r>
          </a:p>
          <a:p>
            <a:pPr lvl="1" eaLnBrk="1" hangingPunct="1">
              <a:lnSpc>
                <a:spcPct val="90000"/>
              </a:lnSpc>
            </a:pPr>
            <a:r>
              <a:rPr lang="en-US" sz="1600" dirty="0" smtClean="0"/>
              <a:t>Jennie Sturgis</a:t>
            </a:r>
          </a:p>
          <a:p>
            <a:pPr lvl="1" eaLnBrk="1" hangingPunct="1">
              <a:lnSpc>
                <a:spcPct val="90000"/>
              </a:lnSpc>
            </a:pPr>
            <a:r>
              <a:rPr lang="en-US" sz="1600" dirty="0" err="1" smtClean="0"/>
              <a:t>Bartek</a:t>
            </a:r>
            <a:r>
              <a:rPr lang="en-US" sz="1600" dirty="0" smtClean="0"/>
              <a:t> </a:t>
            </a:r>
            <a:r>
              <a:rPr lang="en-US" sz="1600" dirty="0" err="1" smtClean="0"/>
              <a:t>Rajwa</a:t>
            </a:r>
            <a:endParaRPr lang="en-US" sz="1600" dirty="0" smtClean="0"/>
          </a:p>
          <a:p>
            <a:pPr lvl="1" eaLnBrk="1" hangingPunct="1">
              <a:lnSpc>
                <a:spcPct val="90000"/>
              </a:lnSpc>
            </a:pPr>
            <a:r>
              <a:rPr lang="en-US" sz="1600" dirty="0" smtClean="0"/>
              <a:t>Bev </a:t>
            </a:r>
            <a:r>
              <a:rPr lang="en-US" sz="1600" dirty="0" err="1" smtClean="0"/>
              <a:t>Waisner</a:t>
            </a:r>
            <a:endParaRPr lang="en-US" sz="1600" dirty="0" smtClean="0"/>
          </a:p>
          <a:p>
            <a:pPr eaLnBrk="1" hangingPunct="1">
              <a:lnSpc>
                <a:spcPct val="90000"/>
              </a:lnSpc>
            </a:pPr>
            <a:r>
              <a:rPr lang="en-US" sz="1800" b="1" dirty="0" smtClean="0"/>
              <a:t>Microbiology/</a:t>
            </a:r>
            <a:r>
              <a:rPr lang="en-US" sz="1800" b="1" dirty="0" err="1" smtClean="0"/>
              <a:t>Biofilms</a:t>
            </a:r>
            <a:endParaRPr lang="en-US" sz="1800" b="1" dirty="0" smtClean="0"/>
          </a:p>
          <a:p>
            <a:pPr lvl="1" eaLnBrk="1" hangingPunct="1">
              <a:lnSpc>
                <a:spcPct val="90000"/>
              </a:lnSpc>
            </a:pPr>
            <a:r>
              <a:rPr lang="en-US" sz="1600" dirty="0" smtClean="0"/>
              <a:t>Stephanie </a:t>
            </a:r>
            <a:r>
              <a:rPr lang="en-US" sz="1600" dirty="0" err="1" smtClean="0"/>
              <a:t>Sincock</a:t>
            </a:r>
            <a:endParaRPr lang="en-US" sz="1600" dirty="0" smtClean="0"/>
          </a:p>
          <a:p>
            <a:pPr lvl="1" eaLnBrk="1" hangingPunct="1">
              <a:lnSpc>
                <a:spcPct val="90000"/>
              </a:lnSpc>
            </a:pPr>
            <a:r>
              <a:rPr lang="en-US" sz="1600" dirty="0" smtClean="0"/>
              <a:t>John Thomas</a:t>
            </a:r>
          </a:p>
          <a:p>
            <a:pPr lvl="1" eaLnBrk="1" hangingPunct="1">
              <a:lnSpc>
                <a:spcPct val="90000"/>
              </a:lnSpc>
            </a:pPr>
            <a:r>
              <a:rPr lang="en-US" sz="1600" dirty="0" smtClean="0">
                <a:solidFill>
                  <a:srgbClr val="0000FF"/>
                </a:solidFill>
              </a:rPr>
              <a:t>Gerald </a:t>
            </a:r>
            <a:r>
              <a:rPr lang="en-US" sz="1600" dirty="0" err="1" smtClean="0">
                <a:solidFill>
                  <a:srgbClr val="0000FF"/>
                </a:solidFill>
              </a:rPr>
              <a:t>Gregori</a:t>
            </a:r>
            <a:endParaRPr lang="en-US" sz="1600" dirty="0" smtClean="0">
              <a:solidFill>
                <a:srgbClr val="0000FF"/>
              </a:solidFill>
            </a:endParaRPr>
          </a:p>
          <a:p>
            <a:pPr lvl="1" eaLnBrk="1" hangingPunct="1">
              <a:lnSpc>
                <a:spcPct val="90000"/>
              </a:lnSpc>
            </a:pPr>
            <a:r>
              <a:rPr lang="en-US" sz="1600" dirty="0" smtClean="0"/>
              <a:t>Kathy </a:t>
            </a:r>
            <a:r>
              <a:rPr lang="en-US" sz="1600" dirty="0" err="1" smtClean="0"/>
              <a:t>Ragheb</a:t>
            </a:r>
            <a:endParaRPr lang="en-US" sz="1600" dirty="0" smtClean="0"/>
          </a:p>
          <a:p>
            <a:pPr eaLnBrk="1" hangingPunct="1">
              <a:lnSpc>
                <a:spcPct val="90000"/>
              </a:lnSpc>
            </a:pPr>
            <a:r>
              <a:rPr lang="en-US" sz="1800" b="1" dirty="0" smtClean="0"/>
              <a:t>Oxidative Metabolism Studies</a:t>
            </a:r>
          </a:p>
          <a:p>
            <a:pPr lvl="1" eaLnBrk="1" hangingPunct="1">
              <a:lnSpc>
                <a:spcPct val="90000"/>
              </a:lnSpc>
            </a:pPr>
            <a:r>
              <a:rPr lang="en-US" sz="1600" dirty="0" smtClean="0"/>
              <a:t>Carl-Fredrick </a:t>
            </a:r>
            <a:r>
              <a:rPr lang="en-US" sz="1600" dirty="0" err="1" smtClean="0"/>
              <a:t>Bassoe</a:t>
            </a:r>
            <a:endParaRPr lang="en-US" sz="1600" dirty="0" smtClean="0"/>
          </a:p>
          <a:p>
            <a:pPr lvl="1" eaLnBrk="1" hangingPunct="1">
              <a:lnSpc>
                <a:spcPct val="90000"/>
              </a:lnSpc>
            </a:pPr>
            <a:r>
              <a:rPr lang="en-US" sz="1600" dirty="0" err="1" smtClean="0"/>
              <a:t>Nianyu</a:t>
            </a:r>
            <a:r>
              <a:rPr lang="en-US" sz="1600" dirty="0" smtClean="0"/>
              <a:t> Li</a:t>
            </a:r>
          </a:p>
          <a:p>
            <a:pPr lvl="1" eaLnBrk="1" hangingPunct="1">
              <a:lnSpc>
                <a:spcPct val="90000"/>
              </a:lnSpc>
            </a:pPr>
            <a:r>
              <a:rPr lang="en-US" sz="1600" dirty="0" smtClean="0"/>
              <a:t>Kathy </a:t>
            </a:r>
            <a:r>
              <a:rPr lang="en-US" sz="1600" dirty="0" err="1" smtClean="0"/>
              <a:t>Ragheb</a:t>
            </a:r>
            <a:endParaRPr lang="en-US" sz="1600" dirty="0" smtClean="0"/>
          </a:p>
          <a:p>
            <a:pPr lvl="1" eaLnBrk="1" hangingPunct="1">
              <a:lnSpc>
                <a:spcPct val="90000"/>
              </a:lnSpc>
            </a:pPr>
            <a:r>
              <a:rPr lang="en-US" sz="1600" dirty="0" smtClean="0"/>
              <a:t>Gretchen Lawler</a:t>
            </a:r>
          </a:p>
        </p:txBody>
      </p:sp>
      <p:sp>
        <p:nvSpPr>
          <p:cNvPr id="62470" name="Text Box 5"/>
          <p:cNvSpPr txBox="1">
            <a:spLocks noChangeArrowheads="1"/>
          </p:cNvSpPr>
          <p:nvPr/>
        </p:nvSpPr>
        <p:spPr bwMode="auto">
          <a:xfrm>
            <a:off x="2667000" y="5410200"/>
            <a:ext cx="6248400" cy="1068388"/>
          </a:xfrm>
          <a:prstGeom prst="rect">
            <a:avLst/>
          </a:prstGeom>
          <a:solidFill>
            <a:srgbClr val="CCECFF"/>
          </a:solidFill>
          <a:ln w="9525">
            <a:solidFill>
              <a:schemeClr val="tx1">
                <a:lumMod val="50000"/>
                <a:lumOff val="50000"/>
              </a:schemeClr>
            </a:solidFill>
            <a:miter lim="800000"/>
            <a:headEnd/>
            <a:tailEnd/>
          </a:ln>
        </p:spPr>
        <p:txBody>
          <a:bodyPr>
            <a:spAutoFit/>
          </a:bodyPr>
          <a:lstStyle/>
          <a:p>
            <a:pPr>
              <a:lnSpc>
                <a:spcPct val="80000"/>
              </a:lnSpc>
              <a:spcBef>
                <a:spcPct val="20000"/>
              </a:spcBef>
            </a:pPr>
            <a:r>
              <a:rPr lang="en-US" sz="1600" b="1" dirty="0"/>
              <a:t>So:</a:t>
            </a:r>
            <a:r>
              <a:rPr lang="en-US" sz="1600" dirty="0"/>
              <a:t> List names of those who contributed to the work. Also list your funding sources, and acknowledge any companies that contributed. People must know if your work has been funded by a corporate sponsor. It’s the law to identify them if </a:t>
            </a:r>
            <a:r>
              <a:rPr lang="en-US" sz="1600" dirty="0" smtClean="0"/>
              <a:t>your </a:t>
            </a:r>
            <a:r>
              <a:rPr lang="en-US" sz="1600" dirty="0"/>
              <a:t>work is federally funded in any way!</a:t>
            </a:r>
          </a:p>
        </p:txBody>
      </p:sp>
      <p:sp>
        <p:nvSpPr>
          <p:cNvPr id="62471" name="Text Box 6"/>
          <p:cNvSpPr txBox="1">
            <a:spLocks noChangeArrowheads="1"/>
          </p:cNvSpPr>
          <p:nvPr/>
        </p:nvSpPr>
        <p:spPr bwMode="auto">
          <a:xfrm>
            <a:off x="4267200" y="1828800"/>
            <a:ext cx="4480714" cy="3139321"/>
          </a:xfrm>
          <a:prstGeom prst="rect">
            <a:avLst/>
          </a:prstGeom>
          <a:noFill/>
          <a:ln w="9525">
            <a:noFill/>
            <a:miter lim="800000"/>
            <a:headEnd/>
            <a:tailEnd/>
          </a:ln>
        </p:spPr>
        <p:txBody>
          <a:bodyPr wrap="none">
            <a:spAutoFit/>
          </a:bodyPr>
          <a:lstStyle/>
          <a:p>
            <a:r>
              <a:rPr lang="en-US" b="1" dirty="0"/>
              <a:t>Funding Sources</a:t>
            </a:r>
          </a:p>
          <a:p>
            <a:pPr lvl="1"/>
            <a:r>
              <a:rPr lang="en-US" dirty="0"/>
              <a:t>National Institutes for Health</a:t>
            </a:r>
          </a:p>
          <a:p>
            <a:pPr lvl="1"/>
            <a:r>
              <a:rPr lang="en-US" dirty="0"/>
              <a:t>National Science </a:t>
            </a:r>
            <a:r>
              <a:rPr lang="en-US" dirty="0" smtClean="0"/>
              <a:t>Foundation</a:t>
            </a:r>
          </a:p>
          <a:p>
            <a:pPr lvl="1"/>
            <a:r>
              <a:rPr lang="en-US" dirty="0" smtClean="0"/>
              <a:t>Howard Hughes Medical Institute</a:t>
            </a:r>
          </a:p>
          <a:p>
            <a:pPr lvl="1"/>
            <a:endParaRPr lang="en-US" dirty="0" smtClean="0"/>
          </a:p>
          <a:p>
            <a:pPr lvl="1"/>
            <a:endParaRPr lang="en-US" dirty="0" smtClean="0"/>
          </a:p>
          <a:p>
            <a:pPr lvl="1"/>
            <a:endParaRPr lang="en-US" dirty="0" smtClean="0"/>
          </a:p>
          <a:p>
            <a:pPr lvl="1"/>
            <a:endParaRPr lang="en-US" dirty="0" smtClean="0"/>
          </a:p>
          <a:p>
            <a:pPr lvl="1"/>
            <a:endParaRPr lang="en-US" dirty="0"/>
          </a:p>
          <a:p>
            <a:pPr lvl="1"/>
            <a:r>
              <a:rPr lang="en-US" dirty="0"/>
              <a:t>Any company you received funds, Inc</a:t>
            </a:r>
          </a:p>
          <a:p>
            <a:endParaRPr lang="en-US" dirty="0"/>
          </a:p>
        </p:txBody>
      </p:sp>
      <p:sp>
        <p:nvSpPr>
          <p:cNvPr id="62472" name="Content Placeholder 8"/>
          <p:cNvSpPr>
            <a:spLocks noGrp="1"/>
          </p:cNvSpPr>
          <p:nvPr>
            <p:ph sz="half" idx="2"/>
          </p:nvPr>
        </p:nvSpPr>
        <p:spPr>
          <a:xfrm>
            <a:off x="4648200" y="4648200"/>
            <a:ext cx="4038600" cy="1477963"/>
          </a:xfrm>
        </p:spPr>
        <p:txBody>
          <a:bodyPr/>
          <a:lstStyle/>
          <a:p>
            <a:pPr eaLnBrk="1" hangingPunct="1"/>
            <a:endParaRPr lang="en-US" dirty="0" smtClean="0"/>
          </a:p>
        </p:txBody>
      </p:sp>
      <p:sp>
        <p:nvSpPr>
          <p:cNvPr id="10" name="Rounded Rectangular Callout 9"/>
          <p:cNvSpPr/>
          <p:nvPr/>
        </p:nvSpPr>
        <p:spPr bwMode="auto">
          <a:xfrm>
            <a:off x="5715000" y="1219200"/>
            <a:ext cx="2895600" cy="609600"/>
          </a:xfrm>
          <a:prstGeom prst="wedgeRoundRectCallout">
            <a:avLst/>
          </a:prstGeom>
          <a:solidFill>
            <a:srgbClr val="F1DAAD"/>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en-US" dirty="0" smtClean="0"/>
              <a:t>Identify funding sources</a:t>
            </a:r>
            <a:endParaRPr lang="en-US" dirty="0"/>
          </a:p>
        </p:txBody>
      </p:sp>
      <p:sp>
        <p:nvSpPr>
          <p:cNvPr id="11" name="Oval Callout 10"/>
          <p:cNvSpPr/>
          <p:nvPr/>
        </p:nvSpPr>
        <p:spPr bwMode="auto">
          <a:xfrm>
            <a:off x="3429000" y="533400"/>
            <a:ext cx="1600200" cy="762000"/>
          </a:xfrm>
          <a:prstGeom prst="wedgeEllipseCallou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Identify</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colleagues</a:t>
            </a:r>
            <a:endParaRPr kumimoji="0" lang="en-US" sz="1800" b="0" i="0" u="none" strike="noStrike" cap="none" normalizeH="0" baseline="0" dirty="0" smtClean="0">
              <a:ln>
                <a:noFill/>
              </a:ln>
              <a:solidFill>
                <a:schemeClr val="tx1"/>
              </a:solidFill>
              <a:effectLst/>
              <a:latin typeface="Arial" charset="0"/>
            </a:endParaRPr>
          </a:p>
        </p:txBody>
      </p:sp>
      <p:sp>
        <p:nvSpPr>
          <p:cNvPr id="12" name="Oval Callout 11"/>
          <p:cNvSpPr/>
          <p:nvPr/>
        </p:nvSpPr>
        <p:spPr bwMode="auto">
          <a:xfrm>
            <a:off x="7162800" y="3048000"/>
            <a:ext cx="1828800" cy="1143000"/>
          </a:xfrm>
          <a:prstGeom prst="wedgeEllipseCallou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Identify</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Corporate</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 support</a:t>
            </a:r>
            <a:endParaRPr kumimoji="0" lang="en-US" sz="1800" b="0" i="0" u="none" strike="noStrike" cap="none" normalizeH="0" baseline="0" dirty="0" smtClean="0">
              <a:ln>
                <a:noFill/>
              </a:ln>
              <a:solidFill>
                <a:schemeClr val="tx1"/>
              </a:solidFill>
              <a:effectLst/>
              <a:latin typeface="Arial" charset="0"/>
            </a:endParaRPr>
          </a:p>
        </p:txBody>
      </p:sp>
      <p:sp>
        <p:nvSpPr>
          <p:cNvPr id="14" name="Footer Placeholder 13"/>
          <p:cNvSpPr>
            <a:spLocks noGrp="1"/>
          </p:cNvSpPr>
          <p:nvPr>
            <p:ph type="ftr" sz="quarter" idx="11"/>
          </p:nvPr>
        </p:nvSpPr>
        <p:spPr/>
        <p:txBody>
          <a:bodyPr/>
          <a:lstStyle/>
          <a:p>
            <a:pPr>
              <a:defRPr/>
            </a:pPr>
            <a:r>
              <a:rPr lang="en-US" smtClean="0"/>
              <a:t>© J. Paul Robinson, Purdue University</a:t>
            </a:r>
            <a:endParaRPr lang="en-US"/>
          </a:p>
        </p:txBody>
      </p:sp>
      <p:sp>
        <p:nvSpPr>
          <p:cNvPr id="15" name="Date Placeholder 14"/>
          <p:cNvSpPr>
            <a:spLocks noGrp="1"/>
          </p:cNvSpPr>
          <p:nvPr>
            <p:ph type="dt" sz="half" idx="10"/>
          </p:nvPr>
        </p:nvSpPr>
        <p:spPr>
          <a:xfrm>
            <a:off x="8229600" y="6553200"/>
            <a:ext cx="2133600" cy="476250"/>
          </a:xfrm>
        </p:spPr>
        <p:txBody>
          <a:bodyPr/>
          <a:lstStyle/>
          <a:p>
            <a:pPr>
              <a:defRPr/>
            </a:pPr>
            <a:fld id="{378174A8-3710-41D7-B6A2-7044856CDF39}" type="datetime12">
              <a:rPr lang="en-US" smtClean="0"/>
              <a:t>12:22 PM</a:t>
            </a:fld>
            <a:endParaRPr lang="en-US" dirty="0"/>
          </a:p>
        </p:txBody>
      </p:sp>
      <p:sp>
        <p:nvSpPr>
          <p:cNvPr id="16" name="Slide Number Placeholder 15"/>
          <p:cNvSpPr>
            <a:spLocks noGrp="1"/>
          </p:cNvSpPr>
          <p:nvPr>
            <p:ph type="sldNum" sz="quarter" idx="12"/>
          </p:nvPr>
        </p:nvSpPr>
        <p:spPr>
          <a:xfrm>
            <a:off x="5867400" y="6553200"/>
            <a:ext cx="2133600" cy="304800"/>
          </a:xfrm>
        </p:spPr>
        <p:txBody>
          <a:bodyPr/>
          <a:lstStyle/>
          <a:p>
            <a:pPr>
              <a:defRPr/>
            </a:pPr>
            <a:fld id="{FB6B803F-655B-4ED8-8226-0586B5302B22}" type="slidenum">
              <a:rPr lang="en-US" smtClean="0"/>
              <a:pPr>
                <a:defRPr/>
              </a:pPr>
              <a:t>46</a:t>
            </a:fld>
            <a:r>
              <a:rPr lang="en-US" dirty="0" smtClean="0"/>
              <a:t> of 46</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6" name="Footer Placeholder 5"/>
          <p:cNvSpPr>
            <a:spLocks noGrp="1"/>
          </p:cNvSpPr>
          <p:nvPr>
            <p:ph type="ftr" sz="quarter" idx="11"/>
          </p:nvPr>
        </p:nvSpPr>
        <p:spPr/>
        <p:txBody>
          <a:bodyPr/>
          <a:lstStyle/>
          <a:p>
            <a:pPr>
              <a:defRPr/>
            </a:pPr>
            <a:r>
              <a:rPr lang="en-US" smtClean="0"/>
              <a:t>© J. Paul Robinson, Purdue University</a:t>
            </a:r>
            <a:endParaRPr lang="en-US"/>
          </a:p>
        </p:txBody>
      </p:sp>
      <p:sp>
        <p:nvSpPr>
          <p:cNvPr id="8" name="Date Placeholder 7"/>
          <p:cNvSpPr>
            <a:spLocks noGrp="1"/>
          </p:cNvSpPr>
          <p:nvPr>
            <p:ph type="dt" sz="half" idx="10"/>
          </p:nvPr>
        </p:nvSpPr>
        <p:spPr/>
        <p:txBody>
          <a:bodyPr/>
          <a:lstStyle/>
          <a:p>
            <a:pPr>
              <a:defRPr/>
            </a:pPr>
            <a:fld id="{A582A197-1688-4DFA-8511-E780F4883B20}" type="datetime12">
              <a:rPr lang="en-US" smtClean="0"/>
              <a:t>12:23 PM</a:t>
            </a:fld>
            <a:endParaRPr lang="en-US"/>
          </a:p>
        </p:txBody>
      </p:sp>
      <p:sp>
        <p:nvSpPr>
          <p:cNvPr id="9" name="Slide Number Placeholder 8"/>
          <p:cNvSpPr>
            <a:spLocks noGrp="1"/>
          </p:cNvSpPr>
          <p:nvPr>
            <p:ph type="sldNum" sz="quarter" idx="12"/>
          </p:nvPr>
        </p:nvSpPr>
        <p:spPr/>
        <p:txBody>
          <a:bodyPr/>
          <a:lstStyle/>
          <a:p>
            <a:pPr>
              <a:defRPr/>
            </a:pPr>
            <a:fld id="{FB6B803F-655B-4ED8-8226-0586B5302B22}" type="slidenum">
              <a:rPr lang="en-US" smtClean="0"/>
              <a:pPr>
                <a:defRPr/>
              </a:pPr>
              <a:t>47</a:t>
            </a:fld>
            <a:r>
              <a:rPr lang="en-US" smtClean="0"/>
              <a:t> of 46</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lstStyle/>
          <a:p>
            <a:pPr eaLnBrk="1" hangingPunct="1"/>
            <a:r>
              <a:rPr lang="en-US" sz="4000" smtClean="0"/>
              <a:t>How were the Printouts Prepared?</a:t>
            </a:r>
          </a:p>
        </p:txBody>
      </p:sp>
      <p:sp>
        <p:nvSpPr>
          <p:cNvPr id="63493" name="Rectangle 3"/>
          <p:cNvSpPr>
            <a:spLocks noGrp="1" noChangeArrowheads="1"/>
          </p:cNvSpPr>
          <p:nvPr>
            <p:ph type="body" idx="1"/>
          </p:nvPr>
        </p:nvSpPr>
        <p:spPr>
          <a:xfrm>
            <a:off x="533400" y="1371600"/>
            <a:ext cx="8229600" cy="4525963"/>
          </a:xfrm>
        </p:spPr>
        <p:txBody>
          <a:bodyPr/>
          <a:lstStyle/>
          <a:p>
            <a:pPr eaLnBrk="1" hangingPunct="1"/>
            <a:r>
              <a:rPr lang="en-US" dirty="0" smtClean="0"/>
              <a:t>Slides were made in </a:t>
            </a:r>
            <a:r>
              <a:rPr lang="en-US" dirty="0" err="1" smtClean="0"/>
              <a:t>PowerPoint</a:t>
            </a:r>
            <a:r>
              <a:rPr lang="en-US" baseline="30000" dirty="0" err="1" smtClean="0"/>
              <a:t>TM</a:t>
            </a:r>
            <a:endParaRPr lang="en-US" baseline="30000" dirty="0" smtClean="0"/>
          </a:p>
          <a:p>
            <a:pPr eaLnBrk="1" hangingPunct="1"/>
            <a:r>
              <a:rPr lang="en-US" dirty="0" smtClean="0"/>
              <a:t>They were “printed” to Adobe </a:t>
            </a:r>
            <a:r>
              <a:rPr lang="en-US" dirty="0" err="1" smtClean="0"/>
              <a:t>Acrobat</a:t>
            </a:r>
            <a:r>
              <a:rPr lang="en-US" baseline="30000" dirty="0" err="1" smtClean="0"/>
              <a:t>TM</a:t>
            </a:r>
            <a:r>
              <a:rPr lang="en-US" dirty="0" smtClean="0"/>
              <a:t> to create a PDF file</a:t>
            </a:r>
          </a:p>
          <a:p>
            <a:pPr eaLnBrk="1" hangingPunct="1"/>
            <a:r>
              <a:rPr lang="en-US" dirty="0" smtClean="0"/>
              <a:t>The PDF was printed 6 per page, framed in Acrobat, which allows you to fill the page</a:t>
            </a:r>
          </a:p>
          <a:p>
            <a:pPr eaLnBrk="1" hangingPunct="1"/>
            <a:r>
              <a:rPr lang="en-US" dirty="0" smtClean="0"/>
              <a:t>This gives a larger slide than printing directly to the printer from PowerPoint</a:t>
            </a:r>
          </a:p>
        </p:txBody>
      </p:sp>
      <p:sp>
        <p:nvSpPr>
          <p:cNvPr id="5" name="Footer Placeholder 4"/>
          <p:cNvSpPr>
            <a:spLocks noGrp="1"/>
          </p:cNvSpPr>
          <p:nvPr>
            <p:ph type="ftr" sz="quarter" idx="11"/>
          </p:nvPr>
        </p:nvSpPr>
        <p:spPr/>
        <p:txBody>
          <a:bodyPr/>
          <a:lstStyle/>
          <a:p>
            <a:pPr>
              <a:defRPr/>
            </a:pPr>
            <a:r>
              <a:rPr lang="en-US" smtClean="0"/>
              <a:t>© J. Paul Robinson, Purdue University</a:t>
            </a:r>
            <a:endParaRPr lang="en-US" dirty="0"/>
          </a:p>
        </p:txBody>
      </p:sp>
      <p:sp>
        <p:nvSpPr>
          <p:cNvPr id="7" name="Date Placeholder 6"/>
          <p:cNvSpPr>
            <a:spLocks noGrp="1"/>
          </p:cNvSpPr>
          <p:nvPr>
            <p:ph type="dt" sz="half" idx="10"/>
          </p:nvPr>
        </p:nvSpPr>
        <p:spPr/>
        <p:txBody>
          <a:bodyPr/>
          <a:lstStyle/>
          <a:p>
            <a:pPr>
              <a:defRPr/>
            </a:pPr>
            <a:fld id="{6A175A14-C086-4B66-AC21-EFFB161DDC48}" type="datetime12">
              <a:rPr lang="en-US" smtClean="0"/>
              <a:t>12:23 PM</a:t>
            </a:fld>
            <a:endParaRPr lang="en-US"/>
          </a:p>
        </p:txBody>
      </p:sp>
      <p:sp>
        <p:nvSpPr>
          <p:cNvPr id="8" name="Slide Number Placeholder 7"/>
          <p:cNvSpPr>
            <a:spLocks noGrp="1"/>
          </p:cNvSpPr>
          <p:nvPr>
            <p:ph type="sldNum" sz="quarter" idx="12"/>
          </p:nvPr>
        </p:nvSpPr>
        <p:spPr/>
        <p:txBody>
          <a:bodyPr/>
          <a:lstStyle/>
          <a:p>
            <a:pPr>
              <a:defRPr/>
            </a:pPr>
            <a:fld id="{B152AA58-31AB-49D1-9E6D-AC4A8175D4B8}" type="slidenum">
              <a:rPr lang="en-US" smtClean="0"/>
              <a:pPr>
                <a:defRPr/>
              </a:pPr>
              <a:t>48</a:t>
            </a:fld>
            <a:r>
              <a:rPr lang="en-US" smtClean="0"/>
              <a:t> of 46</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added</a:t>
            </a:r>
            <a:endParaRPr lang="en-US" dirty="0"/>
          </a:p>
        </p:txBody>
      </p:sp>
      <p:sp>
        <p:nvSpPr>
          <p:cNvPr id="3" name="Content Placeholder 2"/>
          <p:cNvSpPr>
            <a:spLocks noGrp="1"/>
          </p:cNvSpPr>
          <p:nvPr>
            <p:ph idx="1"/>
          </p:nvPr>
        </p:nvSpPr>
        <p:spPr/>
        <p:txBody>
          <a:bodyPr/>
          <a:lstStyle/>
          <a:p>
            <a:r>
              <a:rPr lang="en-US" sz="2400" dirty="0" smtClean="0"/>
              <a:t>You can place these features using</a:t>
            </a:r>
          </a:p>
          <a:p>
            <a:r>
              <a:rPr lang="en-US" sz="2400" dirty="0" smtClean="0"/>
              <a:t>“</a:t>
            </a:r>
            <a:r>
              <a:rPr lang="en-US" sz="2400" dirty="0" smtClean="0">
                <a:solidFill>
                  <a:srgbClr val="0000FF"/>
                </a:solidFill>
              </a:rPr>
              <a:t>S</a:t>
            </a:r>
            <a:r>
              <a:rPr lang="en-US" sz="2400" dirty="0" smtClean="0">
                <a:solidFill>
                  <a:srgbClr val="0000FF"/>
                </a:solidFill>
              </a:rPr>
              <a:t>lide Master</a:t>
            </a:r>
            <a:r>
              <a:rPr lang="en-US" sz="2400" dirty="0" smtClean="0"/>
              <a:t>” – but note that PPT differentiates between different “masters” so you can actually have many different styles that complicate these features</a:t>
            </a:r>
            <a:endParaRPr lang="en-US" sz="2400" dirty="0"/>
          </a:p>
        </p:txBody>
      </p:sp>
      <p:sp>
        <p:nvSpPr>
          <p:cNvPr id="4" name="Date Placeholder 3"/>
          <p:cNvSpPr>
            <a:spLocks noGrp="1"/>
          </p:cNvSpPr>
          <p:nvPr>
            <p:ph type="dt" sz="half" idx="10"/>
          </p:nvPr>
        </p:nvSpPr>
        <p:spPr/>
        <p:txBody>
          <a:bodyPr/>
          <a:lstStyle/>
          <a:p>
            <a:pPr>
              <a:defRPr/>
            </a:pPr>
            <a:fld id="{D4DC0785-06A5-4F0E-9DD3-7356287D73A2}" type="datetime12">
              <a:rPr lang="en-US" smtClean="0"/>
              <a:t>12:23 PM</a:t>
            </a:fld>
            <a:endParaRPr lang="en-US"/>
          </a:p>
        </p:txBody>
      </p:sp>
      <p:sp>
        <p:nvSpPr>
          <p:cNvPr id="5" name="Footer Placeholder 4"/>
          <p:cNvSpPr>
            <a:spLocks noGrp="1"/>
          </p:cNvSpPr>
          <p:nvPr>
            <p:ph type="ftr" sz="quarter" idx="11"/>
          </p:nvPr>
        </p:nvSpPr>
        <p:spPr/>
        <p:txBody>
          <a:bodyPr/>
          <a:lstStyle/>
          <a:p>
            <a:pPr>
              <a:defRPr/>
            </a:pPr>
            <a:r>
              <a:rPr lang="en-US" smtClean="0"/>
              <a:t>© J. Paul Robinson, Purdue University</a:t>
            </a:r>
            <a:endParaRPr lang="en-US" dirty="0"/>
          </a:p>
        </p:txBody>
      </p:sp>
      <p:sp>
        <p:nvSpPr>
          <p:cNvPr id="6" name="Slide Number Placeholder 5"/>
          <p:cNvSpPr>
            <a:spLocks noGrp="1"/>
          </p:cNvSpPr>
          <p:nvPr>
            <p:ph type="sldNum" sz="quarter" idx="12"/>
          </p:nvPr>
        </p:nvSpPr>
        <p:spPr/>
        <p:txBody>
          <a:bodyPr/>
          <a:lstStyle/>
          <a:p>
            <a:pPr>
              <a:defRPr/>
            </a:pPr>
            <a:fld id="{B152AA58-31AB-49D1-9E6D-AC4A8175D4B8}" type="slidenum">
              <a:rPr lang="en-US" smtClean="0"/>
              <a:pPr>
                <a:defRPr/>
              </a:pPr>
              <a:t>49</a:t>
            </a:fld>
            <a:r>
              <a:rPr lang="en-US" smtClean="0"/>
              <a:t> of 46</a:t>
            </a:r>
            <a:endParaRPr lang="en-US"/>
          </a:p>
        </p:txBody>
      </p:sp>
      <p:sp>
        <p:nvSpPr>
          <p:cNvPr id="7" name="TextBox 6"/>
          <p:cNvSpPr txBox="1"/>
          <p:nvPr/>
        </p:nvSpPr>
        <p:spPr>
          <a:xfrm>
            <a:off x="3733800" y="4800600"/>
            <a:ext cx="4865434" cy="369332"/>
          </a:xfrm>
          <a:prstGeom prst="rect">
            <a:avLst/>
          </a:prstGeom>
          <a:noFill/>
        </p:spPr>
        <p:txBody>
          <a:bodyPr wrap="none" rtlCol="0">
            <a:spAutoFit/>
          </a:bodyPr>
          <a:lstStyle/>
          <a:p>
            <a:r>
              <a:rPr lang="en-US" dirty="0" smtClean="0"/>
              <a:t>Slide number is added using </a:t>
            </a:r>
            <a:r>
              <a:rPr lang="en-US" dirty="0" smtClean="0">
                <a:solidFill>
                  <a:srgbClr val="0000FF"/>
                </a:solidFill>
              </a:rPr>
              <a:t>Header &amp; Footer</a:t>
            </a:r>
            <a:endParaRPr lang="en-US" dirty="0">
              <a:solidFill>
                <a:srgbClr val="0000FF"/>
              </a:solidFill>
            </a:endParaRPr>
          </a:p>
        </p:txBody>
      </p:sp>
      <p:sp>
        <p:nvSpPr>
          <p:cNvPr id="8" name="TextBox 7"/>
          <p:cNvSpPr txBox="1"/>
          <p:nvPr/>
        </p:nvSpPr>
        <p:spPr>
          <a:xfrm>
            <a:off x="1600201" y="5486400"/>
            <a:ext cx="5562600" cy="646331"/>
          </a:xfrm>
          <a:prstGeom prst="rect">
            <a:avLst/>
          </a:prstGeom>
          <a:noFill/>
        </p:spPr>
        <p:txBody>
          <a:bodyPr wrap="square" rtlCol="0">
            <a:spAutoFit/>
          </a:bodyPr>
          <a:lstStyle/>
          <a:p>
            <a:r>
              <a:rPr lang="en-US" dirty="0" smtClean="0"/>
              <a:t>A clock can be added that shows real time by using </a:t>
            </a:r>
            <a:r>
              <a:rPr lang="en-US" dirty="0" smtClean="0">
                <a:solidFill>
                  <a:srgbClr val="0000FF"/>
                </a:solidFill>
              </a:rPr>
              <a:t>Header &amp; Footer </a:t>
            </a:r>
            <a:r>
              <a:rPr lang="en-US" dirty="0" smtClean="0"/>
              <a:t>and activating update in real time</a:t>
            </a:r>
            <a:endParaRPr lang="en-US" dirty="0"/>
          </a:p>
        </p:txBody>
      </p:sp>
      <p:sp>
        <p:nvSpPr>
          <p:cNvPr id="9" name="TextBox 8"/>
          <p:cNvSpPr txBox="1"/>
          <p:nvPr/>
        </p:nvSpPr>
        <p:spPr>
          <a:xfrm>
            <a:off x="685800" y="3886200"/>
            <a:ext cx="5724709" cy="369332"/>
          </a:xfrm>
          <a:prstGeom prst="rect">
            <a:avLst/>
          </a:prstGeom>
          <a:noFill/>
        </p:spPr>
        <p:txBody>
          <a:bodyPr wrap="none" rtlCol="0">
            <a:spAutoFit/>
          </a:bodyPr>
          <a:lstStyle/>
          <a:p>
            <a:r>
              <a:rPr lang="en-US" dirty="0" smtClean="0"/>
              <a:t>A copyright statement is added using </a:t>
            </a:r>
            <a:r>
              <a:rPr lang="en-US" dirty="0" smtClean="0">
                <a:solidFill>
                  <a:srgbClr val="0000FF"/>
                </a:solidFill>
              </a:rPr>
              <a:t>Header &amp; Footer</a:t>
            </a:r>
            <a:endParaRPr lang="en-US" dirty="0">
              <a:solidFill>
                <a:srgbClr val="0000FF"/>
              </a:solidFill>
            </a:endParaRPr>
          </a:p>
        </p:txBody>
      </p:sp>
      <p:cxnSp>
        <p:nvCxnSpPr>
          <p:cNvPr id="11" name="Straight Arrow Connector 10"/>
          <p:cNvCxnSpPr/>
          <p:nvPr/>
        </p:nvCxnSpPr>
        <p:spPr bwMode="auto">
          <a:xfrm rot="5400000">
            <a:off x="-76200" y="5181600"/>
            <a:ext cx="22098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16200000" flipH="1">
            <a:off x="7162800" y="5257800"/>
            <a:ext cx="1295400" cy="1143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5029200" y="6172200"/>
            <a:ext cx="9144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3"/>
          <p:cNvSpPr>
            <a:spLocks noGrp="1" noChangeArrowheads="1"/>
          </p:cNvSpPr>
          <p:nvPr>
            <p:ph type="title"/>
          </p:nvPr>
        </p:nvSpPr>
        <p:spPr>
          <a:xfrm>
            <a:off x="609600" y="228600"/>
            <a:ext cx="8229600" cy="1143000"/>
          </a:xfrm>
        </p:spPr>
        <p:txBody>
          <a:bodyPr/>
          <a:lstStyle/>
          <a:p>
            <a:pPr eaLnBrk="1" hangingPunct="1"/>
            <a:r>
              <a:rPr lang="en-US" smtClean="0"/>
              <a:t>Opening your presentation</a:t>
            </a:r>
          </a:p>
        </p:txBody>
      </p:sp>
      <p:sp>
        <p:nvSpPr>
          <p:cNvPr id="22534" name="Rectangle 4"/>
          <p:cNvSpPr>
            <a:spLocks noGrp="1" noChangeArrowheads="1"/>
          </p:cNvSpPr>
          <p:nvPr>
            <p:ph type="body" idx="4294967295"/>
          </p:nvPr>
        </p:nvSpPr>
        <p:spPr>
          <a:xfrm>
            <a:off x="228600" y="1371600"/>
            <a:ext cx="4724400" cy="4724400"/>
          </a:xfrm>
        </p:spPr>
        <p:txBody>
          <a:bodyPr/>
          <a:lstStyle/>
          <a:p>
            <a:pPr marL="381000" indent="-381000" eaLnBrk="1" hangingPunct="1">
              <a:lnSpc>
                <a:spcPct val="80000"/>
              </a:lnSpc>
              <a:buFontTx/>
              <a:buAutoNum type="arabicPeriod"/>
            </a:pPr>
            <a:r>
              <a:rPr lang="en-US" sz="2400" smtClean="0"/>
              <a:t>You should be early (10 min) for your presentation.</a:t>
            </a:r>
          </a:p>
          <a:p>
            <a:pPr marL="381000" indent="-381000" eaLnBrk="1" hangingPunct="1">
              <a:lnSpc>
                <a:spcPct val="80000"/>
              </a:lnSpc>
              <a:buFontTx/>
              <a:buAutoNum type="arabicPeriod"/>
            </a:pPr>
            <a:r>
              <a:rPr lang="en-US" sz="2400" smtClean="0"/>
              <a:t>You should have checked in with the person who will chair the session</a:t>
            </a:r>
          </a:p>
          <a:p>
            <a:pPr marL="381000" indent="-381000" eaLnBrk="1" hangingPunct="1">
              <a:lnSpc>
                <a:spcPct val="80000"/>
              </a:lnSpc>
              <a:buFontTx/>
              <a:buAutoNum type="arabicPeriod"/>
            </a:pPr>
            <a:r>
              <a:rPr lang="en-US" sz="2400" smtClean="0"/>
              <a:t>You should have already checked the projector and computer well before your talk</a:t>
            </a:r>
          </a:p>
          <a:p>
            <a:pPr marL="381000" indent="-381000" eaLnBrk="1" hangingPunct="1">
              <a:lnSpc>
                <a:spcPct val="80000"/>
              </a:lnSpc>
              <a:buFontTx/>
              <a:buAutoNum type="arabicPeriod"/>
            </a:pPr>
            <a:r>
              <a:rPr lang="en-US" sz="2400" smtClean="0"/>
              <a:t>You should be ready to begin when invited</a:t>
            </a:r>
          </a:p>
          <a:p>
            <a:pPr marL="381000" indent="-381000" eaLnBrk="1" hangingPunct="1">
              <a:lnSpc>
                <a:spcPct val="80000"/>
              </a:lnSpc>
              <a:buFontTx/>
              <a:buAutoNum type="arabicPeriod"/>
            </a:pPr>
            <a:r>
              <a:rPr lang="en-US" sz="2400" smtClean="0"/>
              <a:t>Your first slide should be on the screen before you begin</a:t>
            </a:r>
          </a:p>
          <a:p>
            <a:pPr marL="381000" indent="-381000" eaLnBrk="1" hangingPunct="1">
              <a:lnSpc>
                <a:spcPct val="80000"/>
              </a:lnSpc>
              <a:buFontTx/>
              <a:buAutoNum type="arabicPeriod"/>
            </a:pPr>
            <a:r>
              <a:rPr lang="en-US" sz="2400" smtClean="0"/>
              <a:t>It should have your presentation title on it and information about you</a:t>
            </a:r>
          </a:p>
        </p:txBody>
      </p:sp>
      <p:sp>
        <p:nvSpPr>
          <p:cNvPr id="22537" name="Text Box 7"/>
          <p:cNvSpPr txBox="1">
            <a:spLocks noChangeArrowheads="1"/>
          </p:cNvSpPr>
          <p:nvPr/>
        </p:nvSpPr>
        <p:spPr bwMode="auto">
          <a:xfrm>
            <a:off x="4953000" y="5105400"/>
            <a:ext cx="3962400" cy="925513"/>
          </a:xfrm>
          <a:prstGeom prst="rect">
            <a:avLst/>
          </a:prstGeom>
          <a:noFill/>
          <a:ln w="9525">
            <a:solidFill>
              <a:schemeClr val="tx1"/>
            </a:solidFill>
            <a:miter lim="800000"/>
            <a:headEnd/>
            <a:tailEnd/>
          </a:ln>
        </p:spPr>
        <p:txBody>
          <a:bodyPr>
            <a:spAutoFit/>
          </a:bodyPr>
          <a:lstStyle/>
          <a:p>
            <a:r>
              <a:rPr lang="en-US"/>
              <a:t>Have the projector and computer set up with the opening slide well before the presentation is due to start</a:t>
            </a:r>
          </a:p>
        </p:txBody>
      </p:sp>
      <p:sp>
        <p:nvSpPr>
          <p:cNvPr id="22540" name="AutoShape 10"/>
          <p:cNvSpPr>
            <a:spLocks noChangeArrowheads="1"/>
          </p:cNvSpPr>
          <p:nvPr/>
        </p:nvSpPr>
        <p:spPr bwMode="auto">
          <a:xfrm>
            <a:off x="6858000" y="4648200"/>
            <a:ext cx="152400" cy="304800"/>
          </a:xfrm>
          <a:prstGeom prst="up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sp>
        <p:nvSpPr>
          <p:cNvPr id="22541" name="Text Box 11"/>
          <p:cNvSpPr txBox="1">
            <a:spLocks noChangeArrowheads="1"/>
          </p:cNvSpPr>
          <p:nvPr/>
        </p:nvSpPr>
        <p:spPr bwMode="auto">
          <a:xfrm>
            <a:off x="4953000" y="1600200"/>
            <a:ext cx="3838575" cy="304800"/>
          </a:xfrm>
          <a:prstGeom prst="rect">
            <a:avLst/>
          </a:prstGeom>
          <a:noFill/>
          <a:ln w="9525">
            <a:noFill/>
            <a:miter lim="800000"/>
            <a:headEnd/>
            <a:tailEnd/>
          </a:ln>
        </p:spPr>
        <p:txBody>
          <a:bodyPr wrap="none">
            <a:spAutoFit/>
          </a:bodyPr>
          <a:lstStyle/>
          <a:p>
            <a:r>
              <a:rPr lang="en-US" sz="1400"/>
              <a:t>(Example opening slide from this presentation)</a:t>
            </a:r>
          </a:p>
        </p:txBody>
      </p:sp>
      <p:pic>
        <p:nvPicPr>
          <p:cNvPr id="1026" name="Picture 2"/>
          <p:cNvPicPr>
            <a:picLocks noChangeAspect="1" noChangeArrowheads="1"/>
          </p:cNvPicPr>
          <p:nvPr/>
        </p:nvPicPr>
        <p:blipFill>
          <a:blip r:embed="rId3" cstate="print"/>
          <a:srcRect/>
          <a:stretch>
            <a:fillRect/>
          </a:stretch>
        </p:blipFill>
        <p:spPr bwMode="auto">
          <a:xfrm>
            <a:off x="5181600" y="2133600"/>
            <a:ext cx="3353915" cy="2518365"/>
          </a:xfrm>
          <a:prstGeom prst="rect">
            <a:avLst/>
          </a:prstGeom>
          <a:noFill/>
          <a:ln w="9525">
            <a:solidFill>
              <a:schemeClr val="bg2"/>
            </a:solidFill>
            <a:miter lim="800000"/>
            <a:headEnd/>
            <a:tailEnd/>
          </a:ln>
        </p:spPr>
      </p:pic>
      <p:sp>
        <p:nvSpPr>
          <p:cNvPr id="9" name="Footer Placeholder 8"/>
          <p:cNvSpPr>
            <a:spLocks noGrp="1"/>
          </p:cNvSpPr>
          <p:nvPr>
            <p:ph type="ftr" sz="quarter" idx="11"/>
          </p:nvPr>
        </p:nvSpPr>
        <p:spPr/>
        <p:txBody>
          <a:bodyPr/>
          <a:lstStyle/>
          <a:p>
            <a:pPr>
              <a:defRPr/>
            </a:pPr>
            <a:r>
              <a:rPr lang="en-US" smtClean="0"/>
              <a:t>© J. Paul Robinson, Purdue University</a:t>
            </a:r>
            <a:endParaRPr lang="en-US"/>
          </a:p>
        </p:txBody>
      </p:sp>
      <p:sp>
        <p:nvSpPr>
          <p:cNvPr id="11" name="Date Placeholder 10"/>
          <p:cNvSpPr>
            <a:spLocks noGrp="1"/>
          </p:cNvSpPr>
          <p:nvPr>
            <p:ph type="dt" sz="half" idx="10"/>
          </p:nvPr>
        </p:nvSpPr>
        <p:spPr/>
        <p:txBody>
          <a:bodyPr/>
          <a:lstStyle/>
          <a:p>
            <a:pPr>
              <a:defRPr/>
            </a:pPr>
            <a:fld id="{5408BCC4-BBC5-4453-BAC6-DB53DD2C5617}" type="datetime12">
              <a:rPr lang="en-US" smtClean="0"/>
              <a:t>12:22 PM</a:t>
            </a:fld>
            <a:endParaRPr lang="en-US"/>
          </a:p>
        </p:txBody>
      </p:sp>
      <p:sp>
        <p:nvSpPr>
          <p:cNvPr id="12" name="Slide Number Placeholder 11"/>
          <p:cNvSpPr>
            <a:spLocks noGrp="1"/>
          </p:cNvSpPr>
          <p:nvPr>
            <p:ph type="sldNum" sz="quarter" idx="12"/>
          </p:nvPr>
        </p:nvSpPr>
        <p:spPr/>
        <p:txBody>
          <a:bodyPr/>
          <a:lstStyle/>
          <a:p>
            <a:pPr>
              <a:defRPr/>
            </a:pPr>
            <a:fld id="{31A39CC6-058A-4442-A46E-BE9A116BE832}" type="slidenum">
              <a:rPr lang="en-US" smtClean="0"/>
              <a:pPr>
                <a:defRPr/>
              </a:pPr>
              <a:t>5</a:t>
            </a:fld>
            <a:r>
              <a:rPr lang="en-US" smtClean="0"/>
              <a:t> of 46</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a:xfrm>
            <a:off x="457200" y="274638"/>
            <a:ext cx="8229600" cy="868362"/>
          </a:xfrm>
        </p:spPr>
        <p:txBody>
          <a:bodyPr/>
          <a:lstStyle/>
          <a:p>
            <a:pPr eaLnBrk="1" hangingPunct="1"/>
            <a:r>
              <a:rPr lang="en-US" smtClean="0"/>
              <a:t>About this Presentation</a:t>
            </a:r>
          </a:p>
        </p:txBody>
      </p:sp>
      <p:sp>
        <p:nvSpPr>
          <p:cNvPr id="64517" name="Rectangle 3"/>
          <p:cNvSpPr>
            <a:spLocks noGrp="1" noChangeArrowheads="1"/>
          </p:cNvSpPr>
          <p:nvPr>
            <p:ph type="body" idx="1"/>
          </p:nvPr>
        </p:nvSpPr>
        <p:spPr>
          <a:xfrm>
            <a:off x="304800" y="1066800"/>
            <a:ext cx="8610600" cy="3352800"/>
          </a:xfrm>
        </p:spPr>
        <p:txBody>
          <a:bodyPr/>
          <a:lstStyle/>
          <a:p>
            <a:pPr eaLnBrk="1" hangingPunct="1"/>
            <a:r>
              <a:rPr lang="en-US" sz="2400" dirty="0" smtClean="0"/>
              <a:t>The original presentation </a:t>
            </a:r>
            <a:r>
              <a:rPr lang="en-US" sz="2400" dirty="0" smtClean="0"/>
              <a:t>was designed to assist graduate students to create quality </a:t>
            </a:r>
            <a:r>
              <a:rPr lang="en-US" sz="2400" dirty="0" smtClean="0"/>
              <a:t>presentations</a:t>
            </a:r>
          </a:p>
          <a:p>
            <a:pPr eaLnBrk="1" hangingPunct="1"/>
            <a:r>
              <a:rPr lang="en-US" sz="2400" dirty="0" smtClean="0"/>
              <a:t>This version is a more general guide to all speakers</a:t>
            </a:r>
            <a:endParaRPr lang="en-US" sz="2400" dirty="0" smtClean="0"/>
          </a:p>
          <a:p>
            <a:pPr eaLnBrk="1" hangingPunct="1"/>
            <a:r>
              <a:rPr lang="en-US" sz="2400" dirty="0" smtClean="0"/>
              <a:t>You may copy this and use it for any purpose, it may not be commercialized</a:t>
            </a:r>
          </a:p>
          <a:p>
            <a:pPr eaLnBrk="1" hangingPunct="1"/>
            <a:r>
              <a:rPr lang="en-US" sz="2400" dirty="0" smtClean="0"/>
              <a:t>If you do use it, please acknowledge the source as:</a:t>
            </a:r>
          </a:p>
        </p:txBody>
      </p:sp>
      <p:sp>
        <p:nvSpPr>
          <p:cNvPr id="64518" name="Text Box 4"/>
          <p:cNvSpPr txBox="1">
            <a:spLocks noChangeArrowheads="1"/>
          </p:cNvSpPr>
          <p:nvPr/>
        </p:nvSpPr>
        <p:spPr bwMode="auto">
          <a:xfrm>
            <a:off x="990600" y="3886200"/>
            <a:ext cx="7269811" cy="1569660"/>
          </a:xfrm>
          <a:prstGeom prst="rect">
            <a:avLst/>
          </a:prstGeom>
          <a:noFill/>
          <a:ln w="9525">
            <a:noFill/>
            <a:miter lim="800000"/>
            <a:headEnd/>
            <a:tailEnd/>
          </a:ln>
        </p:spPr>
        <p:txBody>
          <a:bodyPr wrap="none">
            <a:spAutoFit/>
          </a:bodyPr>
          <a:lstStyle/>
          <a:p>
            <a:r>
              <a:rPr lang="en-US" sz="2000" dirty="0"/>
              <a:t>J. Paul Robinson, Ph.D.</a:t>
            </a:r>
          </a:p>
          <a:p>
            <a:r>
              <a:rPr lang="en-US" sz="2000" dirty="0"/>
              <a:t>Professor, Purdue University</a:t>
            </a:r>
          </a:p>
          <a:p>
            <a:r>
              <a:rPr lang="en-US" sz="2000" dirty="0"/>
              <a:t>Email: </a:t>
            </a:r>
            <a:r>
              <a:rPr lang="en-US" sz="2000" dirty="0">
                <a:solidFill>
                  <a:srgbClr val="000099"/>
                </a:solidFill>
              </a:rPr>
              <a:t>jpr@flowcyt.cyto.purdue.edu</a:t>
            </a:r>
          </a:p>
          <a:p>
            <a:r>
              <a:rPr lang="en-US" sz="2000" dirty="0"/>
              <a:t>Web:</a:t>
            </a:r>
            <a:r>
              <a:rPr lang="en-US" sz="2000" dirty="0">
                <a:solidFill>
                  <a:srgbClr val="000099"/>
                </a:solidFill>
              </a:rPr>
              <a:t> </a:t>
            </a:r>
            <a:r>
              <a:rPr lang="en-US" sz="2000" dirty="0">
                <a:solidFill>
                  <a:srgbClr val="000099"/>
                </a:solidFill>
                <a:hlinkClick r:id="rId3"/>
              </a:rPr>
              <a:t>www.cyto.purdue.edu</a:t>
            </a:r>
            <a:endParaRPr lang="en-US" sz="2000" dirty="0">
              <a:solidFill>
                <a:srgbClr val="000099"/>
              </a:solidFill>
            </a:endParaRPr>
          </a:p>
          <a:p>
            <a:r>
              <a:rPr lang="en-US" sz="1600" dirty="0"/>
              <a:t>The actual presentation is at </a:t>
            </a:r>
            <a:r>
              <a:rPr lang="en-US" sz="1600" dirty="0">
                <a:hlinkClick r:id="rId4"/>
              </a:rPr>
              <a:t>http://</a:t>
            </a:r>
            <a:r>
              <a:rPr lang="en-US" sz="1600" dirty="0" smtClean="0">
                <a:hlinkClick r:id="rId4"/>
              </a:rPr>
              <a:t>www.cyto.purdue.edu/Education/index.htm</a:t>
            </a:r>
            <a:r>
              <a:rPr lang="en-US" sz="1600" dirty="0" smtClean="0"/>
              <a:t> </a:t>
            </a:r>
            <a:endParaRPr lang="en-US" sz="1600" dirty="0"/>
          </a:p>
        </p:txBody>
      </p:sp>
      <p:sp>
        <p:nvSpPr>
          <p:cNvPr id="64519" name="Rectangle 5"/>
          <p:cNvSpPr>
            <a:spLocks noChangeArrowheads="1"/>
          </p:cNvSpPr>
          <p:nvPr/>
        </p:nvSpPr>
        <p:spPr bwMode="auto">
          <a:xfrm>
            <a:off x="609600" y="5791200"/>
            <a:ext cx="7848600" cy="457200"/>
          </a:xfrm>
          <a:prstGeom prst="rect">
            <a:avLst/>
          </a:prstGeom>
          <a:solidFill>
            <a:schemeClr val="accent1"/>
          </a:solidFill>
          <a:ln w="9525">
            <a:solidFill>
              <a:schemeClr val="tx1"/>
            </a:solidFill>
            <a:miter lim="800000"/>
            <a:headEnd/>
            <a:tailEnd/>
          </a:ln>
        </p:spPr>
        <p:txBody>
          <a:bodyPr wrap="none" anchor="ctr"/>
          <a:lstStyle/>
          <a:p>
            <a:pPr algn="ctr"/>
            <a:r>
              <a:rPr lang="en-US" dirty="0"/>
              <a:t>This talk has been presented </a:t>
            </a:r>
            <a:r>
              <a:rPr lang="en-US" dirty="0" smtClean="0"/>
              <a:t>many </a:t>
            </a:r>
            <a:r>
              <a:rPr lang="en-US" dirty="0"/>
              <a:t>times </a:t>
            </a:r>
            <a:r>
              <a:rPr lang="en-US" dirty="0" smtClean="0"/>
              <a:t>since the original version in </a:t>
            </a:r>
            <a:r>
              <a:rPr lang="en-US" dirty="0"/>
              <a:t>2000. </a:t>
            </a:r>
            <a:endParaRPr lang="en-US" dirty="0" smtClean="0"/>
          </a:p>
          <a:p>
            <a:pPr algn="ctr"/>
            <a:r>
              <a:rPr lang="en-US" dirty="0" smtClean="0"/>
              <a:t>This </a:t>
            </a:r>
            <a:r>
              <a:rPr lang="en-US" dirty="0"/>
              <a:t>current version  </a:t>
            </a:r>
            <a:r>
              <a:rPr lang="en-US" dirty="0" smtClean="0"/>
              <a:t>04/02/10</a:t>
            </a:r>
            <a:endParaRPr lang="en-US" dirty="0"/>
          </a:p>
        </p:txBody>
      </p:sp>
      <p:sp>
        <p:nvSpPr>
          <p:cNvPr id="7" name="Footer Placeholder 6"/>
          <p:cNvSpPr>
            <a:spLocks noGrp="1"/>
          </p:cNvSpPr>
          <p:nvPr>
            <p:ph type="ftr" sz="quarter" idx="11"/>
          </p:nvPr>
        </p:nvSpPr>
        <p:spPr/>
        <p:txBody>
          <a:bodyPr/>
          <a:lstStyle/>
          <a:p>
            <a:pPr>
              <a:defRPr/>
            </a:pPr>
            <a:r>
              <a:rPr lang="en-US" smtClean="0"/>
              <a:t>© J. Paul Robinson, Purdue University</a:t>
            </a:r>
            <a:endParaRPr lang="en-US" dirty="0"/>
          </a:p>
        </p:txBody>
      </p:sp>
      <p:sp>
        <p:nvSpPr>
          <p:cNvPr id="9" name="Date Placeholder 8"/>
          <p:cNvSpPr>
            <a:spLocks noGrp="1"/>
          </p:cNvSpPr>
          <p:nvPr>
            <p:ph type="dt" sz="half" idx="10"/>
          </p:nvPr>
        </p:nvSpPr>
        <p:spPr/>
        <p:txBody>
          <a:bodyPr/>
          <a:lstStyle/>
          <a:p>
            <a:pPr>
              <a:defRPr/>
            </a:pPr>
            <a:fld id="{BCF66FAF-FD27-4E6B-9523-06CCE408867F}" type="datetime12">
              <a:rPr lang="en-US" smtClean="0"/>
              <a:t>12:23 PM</a:t>
            </a:fld>
            <a:endParaRPr lang="en-US"/>
          </a:p>
        </p:txBody>
      </p:sp>
      <p:sp>
        <p:nvSpPr>
          <p:cNvPr id="10" name="Slide Number Placeholder 9"/>
          <p:cNvSpPr>
            <a:spLocks noGrp="1"/>
          </p:cNvSpPr>
          <p:nvPr>
            <p:ph type="sldNum" sz="quarter" idx="12"/>
          </p:nvPr>
        </p:nvSpPr>
        <p:spPr/>
        <p:txBody>
          <a:bodyPr/>
          <a:lstStyle/>
          <a:p>
            <a:pPr>
              <a:defRPr/>
            </a:pPr>
            <a:fld id="{B152AA58-31AB-49D1-9E6D-AC4A8175D4B8}" type="slidenum">
              <a:rPr lang="en-US" smtClean="0"/>
              <a:pPr>
                <a:defRPr/>
              </a:pPr>
              <a:t>50</a:t>
            </a:fld>
            <a:r>
              <a:rPr lang="en-US" smtClean="0"/>
              <a:t> of 46</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533400" y="0"/>
            <a:ext cx="8229600" cy="1143000"/>
          </a:xfrm>
        </p:spPr>
        <p:txBody>
          <a:bodyPr/>
          <a:lstStyle/>
          <a:p>
            <a:pPr eaLnBrk="1" hangingPunct="1"/>
            <a:r>
              <a:rPr lang="en-US" smtClean="0"/>
              <a:t>Your Opening Statement</a:t>
            </a:r>
          </a:p>
        </p:txBody>
      </p:sp>
      <p:sp>
        <p:nvSpPr>
          <p:cNvPr id="23557" name="Rectangle 3"/>
          <p:cNvSpPr>
            <a:spLocks noGrp="1" noChangeArrowheads="1"/>
          </p:cNvSpPr>
          <p:nvPr>
            <p:ph type="body" idx="1"/>
          </p:nvPr>
        </p:nvSpPr>
        <p:spPr>
          <a:xfrm>
            <a:off x="381000" y="1219200"/>
            <a:ext cx="8458200" cy="4297363"/>
          </a:xfrm>
        </p:spPr>
        <p:txBody>
          <a:bodyPr/>
          <a:lstStyle/>
          <a:p>
            <a:pPr eaLnBrk="1" hangingPunct="1"/>
            <a:r>
              <a:rPr lang="en-US" sz="2800" b="1" smtClean="0"/>
              <a:t>If you are an Invited Speaker:</a:t>
            </a:r>
          </a:p>
          <a:p>
            <a:pPr lvl="1" eaLnBrk="1" hangingPunct="1"/>
            <a:r>
              <a:rPr lang="en-US" sz="2400" smtClean="0"/>
              <a:t>“</a:t>
            </a:r>
            <a:r>
              <a:rPr lang="en-US" sz="2400" i="1" smtClean="0"/>
              <a:t>Thank you very much for that generous introduction. I would like to thank the organizers for inviting me to give this presentation. It is an honor to be here at Purdue. Today I would like to present some ideas on the invention of the wheel.…</a:t>
            </a:r>
            <a:r>
              <a:rPr lang="en-US" sz="2400" smtClean="0"/>
              <a:t>”</a:t>
            </a:r>
          </a:p>
          <a:p>
            <a:pPr eaLnBrk="1" hangingPunct="1"/>
            <a:r>
              <a:rPr lang="en-US" sz="2800" b="1" smtClean="0"/>
              <a:t>If you are a Seminar Speaker (more informal):</a:t>
            </a:r>
            <a:r>
              <a:rPr lang="en-US" sz="2800" smtClean="0"/>
              <a:t> </a:t>
            </a:r>
          </a:p>
          <a:p>
            <a:pPr lvl="1" eaLnBrk="1" hangingPunct="1"/>
            <a:r>
              <a:rPr lang="en-US" sz="2400" smtClean="0"/>
              <a:t>“</a:t>
            </a:r>
            <a:r>
              <a:rPr lang="en-US" sz="2400" i="1" smtClean="0"/>
              <a:t>Thank you very much Professor X. I am very glad to be able to give this seminar. Today I would like to present some ideas on the invention of the wheel.</a:t>
            </a:r>
            <a:r>
              <a:rPr lang="en-US" sz="2400" smtClean="0"/>
              <a:t>”</a:t>
            </a:r>
          </a:p>
        </p:txBody>
      </p:sp>
      <p:sp>
        <p:nvSpPr>
          <p:cNvPr id="23558" name="Text Box 4"/>
          <p:cNvSpPr txBox="1">
            <a:spLocks noChangeArrowheads="1"/>
          </p:cNvSpPr>
          <p:nvPr/>
        </p:nvSpPr>
        <p:spPr bwMode="auto">
          <a:xfrm>
            <a:off x="457200" y="5562600"/>
            <a:ext cx="8321675" cy="641350"/>
          </a:xfrm>
          <a:prstGeom prst="rect">
            <a:avLst/>
          </a:prstGeom>
          <a:solidFill>
            <a:srgbClr val="CCFFFF"/>
          </a:solidFill>
          <a:ln w="9525">
            <a:solidFill>
              <a:schemeClr val="tx1">
                <a:lumMod val="50000"/>
                <a:lumOff val="50000"/>
              </a:schemeClr>
            </a:solidFill>
            <a:miter lim="800000"/>
            <a:headEnd/>
            <a:tailEnd/>
          </a:ln>
        </p:spPr>
        <p:txBody>
          <a:bodyPr>
            <a:spAutoFit/>
          </a:bodyPr>
          <a:lstStyle/>
          <a:p>
            <a:r>
              <a:rPr lang="en-US"/>
              <a:t>Your opening statement should be strong, and well prepared. It should be short and it can also be an expression of thanks to your host if appropriate. </a:t>
            </a:r>
          </a:p>
        </p:txBody>
      </p:sp>
      <p:sp>
        <p:nvSpPr>
          <p:cNvPr id="6" name="Footer Placeholder 5"/>
          <p:cNvSpPr>
            <a:spLocks noGrp="1"/>
          </p:cNvSpPr>
          <p:nvPr>
            <p:ph type="ftr" sz="quarter" idx="11"/>
          </p:nvPr>
        </p:nvSpPr>
        <p:spPr/>
        <p:txBody>
          <a:bodyPr/>
          <a:lstStyle/>
          <a:p>
            <a:pPr>
              <a:defRPr/>
            </a:pPr>
            <a:r>
              <a:rPr lang="en-US" smtClean="0"/>
              <a:t>© J. Paul Robinson, Purdue University</a:t>
            </a:r>
            <a:endParaRPr lang="en-US" dirty="0"/>
          </a:p>
        </p:txBody>
      </p:sp>
      <p:sp>
        <p:nvSpPr>
          <p:cNvPr id="8" name="Date Placeholder 7"/>
          <p:cNvSpPr>
            <a:spLocks noGrp="1"/>
          </p:cNvSpPr>
          <p:nvPr>
            <p:ph type="dt" sz="half" idx="10"/>
          </p:nvPr>
        </p:nvSpPr>
        <p:spPr/>
        <p:txBody>
          <a:bodyPr/>
          <a:lstStyle/>
          <a:p>
            <a:pPr>
              <a:defRPr/>
            </a:pPr>
            <a:fld id="{0A6DC55F-48C7-4F22-AD10-C0EBA72CB18E}" type="datetime12">
              <a:rPr lang="en-US" smtClean="0"/>
              <a:t>12:22 PM</a:t>
            </a:fld>
            <a:endParaRPr lang="en-US"/>
          </a:p>
        </p:txBody>
      </p:sp>
      <p:sp>
        <p:nvSpPr>
          <p:cNvPr id="9" name="Slide Number Placeholder 8"/>
          <p:cNvSpPr>
            <a:spLocks noGrp="1"/>
          </p:cNvSpPr>
          <p:nvPr>
            <p:ph type="sldNum" sz="quarter" idx="12"/>
          </p:nvPr>
        </p:nvSpPr>
        <p:spPr/>
        <p:txBody>
          <a:bodyPr/>
          <a:lstStyle/>
          <a:p>
            <a:pPr>
              <a:defRPr/>
            </a:pPr>
            <a:fld id="{B152AA58-31AB-49D1-9E6D-AC4A8175D4B8}" type="slidenum">
              <a:rPr lang="en-US" smtClean="0"/>
              <a:pPr>
                <a:defRPr/>
              </a:pPr>
              <a:t>6</a:t>
            </a:fld>
            <a:r>
              <a:rPr lang="en-US" smtClean="0"/>
              <a:t> of 46</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457200" y="0"/>
            <a:ext cx="8229600" cy="838200"/>
          </a:xfrm>
        </p:spPr>
        <p:txBody>
          <a:bodyPr/>
          <a:lstStyle/>
          <a:p>
            <a:pPr eaLnBrk="1" hangingPunct="1"/>
            <a:r>
              <a:rPr lang="en-US" smtClean="0"/>
              <a:t>Your Closing Statement</a:t>
            </a:r>
          </a:p>
        </p:txBody>
      </p:sp>
      <p:sp>
        <p:nvSpPr>
          <p:cNvPr id="24581" name="Rectangle 3"/>
          <p:cNvSpPr>
            <a:spLocks noGrp="1" noChangeArrowheads="1"/>
          </p:cNvSpPr>
          <p:nvPr>
            <p:ph type="body" idx="1"/>
          </p:nvPr>
        </p:nvSpPr>
        <p:spPr>
          <a:xfrm>
            <a:off x="914400" y="838200"/>
            <a:ext cx="8229600" cy="1905000"/>
          </a:xfrm>
        </p:spPr>
        <p:txBody>
          <a:bodyPr/>
          <a:lstStyle/>
          <a:p>
            <a:pPr eaLnBrk="1" hangingPunct="1"/>
            <a:r>
              <a:rPr lang="en-US" sz="2400" smtClean="0"/>
              <a:t>“In my last slide I would like to acknowledge the participation of my colleagues Jim, Jane, Alphonso, and Dr. Jones. I would also like to acknowledge the support of the National Science Foundation for funding this study.”  (</a:t>
            </a:r>
            <a:r>
              <a:rPr lang="en-US" sz="2400" i="1" smtClean="0"/>
              <a:t>pause here very briefly</a:t>
            </a:r>
            <a:r>
              <a:rPr lang="en-US" sz="2400" smtClean="0"/>
              <a:t>) … “Thank you very much for your attention.”  (</a:t>
            </a:r>
            <a:r>
              <a:rPr lang="en-US" sz="2400" smtClean="0">
                <a:solidFill>
                  <a:srgbClr val="0033CC"/>
                </a:solidFill>
              </a:rPr>
              <a:t>Don’t say anything else!!!!</a:t>
            </a:r>
            <a:r>
              <a:rPr lang="en-US" sz="2400" smtClean="0"/>
              <a:t>)</a:t>
            </a:r>
          </a:p>
        </p:txBody>
      </p:sp>
      <p:sp>
        <p:nvSpPr>
          <p:cNvPr id="24582" name="Text Box 4"/>
          <p:cNvSpPr txBox="1">
            <a:spLocks noChangeArrowheads="1"/>
          </p:cNvSpPr>
          <p:nvPr/>
        </p:nvSpPr>
        <p:spPr bwMode="auto">
          <a:xfrm>
            <a:off x="152400" y="838200"/>
            <a:ext cx="590550" cy="457200"/>
          </a:xfrm>
          <a:prstGeom prst="rect">
            <a:avLst/>
          </a:prstGeom>
          <a:noFill/>
          <a:ln w="9525">
            <a:noFill/>
            <a:miter lim="800000"/>
            <a:headEnd/>
            <a:tailEnd/>
          </a:ln>
        </p:spPr>
        <p:txBody>
          <a:bodyPr wrap="none">
            <a:spAutoFit/>
          </a:bodyPr>
          <a:lstStyle/>
          <a:p>
            <a:r>
              <a:rPr lang="en-US" sz="2400" b="1"/>
              <a:t>Do</a:t>
            </a:r>
          </a:p>
        </p:txBody>
      </p:sp>
      <p:sp>
        <p:nvSpPr>
          <p:cNvPr id="24583" name="Text Box 5"/>
          <p:cNvSpPr txBox="1">
            <a:spLocks noChangeArrowheads="1"/>
          </p:cNvSpPr>
          <p:nvPr/>
        </p:nvSpPr>
        <p:spPr bwMode="auto">
          <a:xfrm>
            <a:off x="28575" y="3048000"/>
            <a:ext cx="962025" cy="457200"/>
          </a:xfrm>
          <a:prstGeom prst="rect">
            <a:avLst/>
          </a:prstGeom>
          <a:noFill/>
          <a:ln w="9525">
            <a:noFill/>
            <a:miter lim="800000"/>
            <a:headEnd/>
            <a:tailEnd/>
          </a:ln>
        </p:spPr>
        <p:txBody>
          <a:bodyPr wrap="none">
            <a:spAutoFit/>
          </a:bodyPr>
          <a:lstStyle/>
          <a:p>
            <a:r>
              <a:rPr lang="en-US" sz="2400" b="1">
                <a:solidFill>
                  <a:srgbClr val="FF0000"/>
                </a:solidFill>
              </a:rPr>
              <a:t>Don’t</a:t>
            </a:r>
          </a:p>
        </p:txBody>
      </p:sp>
      <p:sp>
        <p:nvSpPr>
          <p:cNvPr id="24584" name="Text Box 6"/>
          <p:cNvSpPr txBox="1">
            <a:spLocks noChangeArrowheads="1"/>
          </p:cNvSpPr>
          <p:nvPr/>
        </p:nvSpPr>
        <p:spPr bwMode="auto">
          <a:xfrm>
            <a:off x="990600" y="3276600"/>
            <a:ext cx="8153400" cy="2678113"/>
          </a:xfrm>
          <a:prstGeom prst="rect">
            <a:avLst/>
          </a:prstGeom>
          <a:noFill/>
          <a:ln w="9525">
            <a:noFill/>
            <a:miter lim="800000"/>
            <a:headEnd/>
            <a:tailEnd/>
          </a:ln>
        </p:spPr>
        <p:txBody>
          <a:bodyPr>
            <a:spAutoFit/>
          </a:bodyPr>
          <a:lstStyle/>
          <a:p>
            <a:pPr>
              <a:buFontTx/>
              <a:buChar char="•"/>
            </a:pPr>
            <a:r>
              <a:rPr lang="en-US" sz="2400" dirty="0"/>
              <a:t>   Don’t just stop!</a:t>
            </a:r>
          </a:p>
          <a:p>
            <a:pPr>
              <a:buFontTx/>
              <a:buChar char="•"/>
            </a:pPr>
            <a:r>
              <a:rPr lang="en-US" sz="2400" dirty="0"/>
              <a:t>   Don’t say “</a:t>
            </a:r>
            <a:r>
              <a:rPr lang="en-US" sz="2400" i="1" dirty="0"/>
              <a:t>that’s it</a:t>
            </a:r>
            <a:r>
              <a:rPr lang="en-US" sz="2400" dirty="0"/>
              <a:t>”…. “</a:t>
            </a:r>
            <a:r>
              <a:rPr lang="en-US" sz="2400" i="1" dirty="0"/>
              <a:t>that’s the end</a:t>
            </a:r>
            <a:r>
              <a:rPr lang="en-US" sz="2400" dirty="0"/>
              <a:t>” ….: “</a:t>
            </a:r>
            <a:r>
              <a:rPr lang="en-US" sz="2400" i="1" dirty="0"/>
              <a:t>I’m finished</a:t>
            </a:r>
            <a:r>
              <a:rPr lang="en-US" sz="2400" dirty="0"/>
              <a:t>”</a:t>
            </a:r>
          </a:p>
          <a:p>
            <a:pPr>
              <a:buFontTx/>
              <a:buChar char="•"/>
            </a:pPr>
            <a:r>
              <a:rPr lang="en-US" sz="2400" dirty="0"/>
              <a:t>   NEVER offer to answer questions if there is a chairperson - it is the role of the chairperson, not you, to ask for questions!!!!  (</a:t>
            </a:r>
            <a:r>
              <a:rPr lang="en-US" sz="2400" dirty="0">
                <a:solidFill>
                  <a:srgbClr val="0033CC"/>
                </a:solidFill>
              </a:rPr>
              <a:t>Don’t invite questions  - it’s not your job – you might have gone </a:t>
            </a:r>
            <a:r>
              <a:rPr lang="en-US" sz="2400" dirty="0" smtClean="0">
                <a:solidFill>
                  <a:srgbClr val="0033CC"/>
                </a:solidFill>
              </a:rPr>
              <a:t> 5 or 10 minutes </a:t>
            </a:r>
            <a:r>
              <a:rPr lang="en-US" sz="2400" dirty="0">
                <a:solidFill>
                  <a:srgbClr val="0033CC"/>
                </a:solidFill>
              </a:rPr>
              <a:t>over and you think you should answer questions?</a:t>
            </a:r>
            <a:r>
              <a:rPr lang="en-US" sz="2400" dirty="0"/>
              <a:t>)</a:t>
            </a:r>
          </a:p>
        </p:txBody>
      </p:sp>
      <p:sp>
        <p:nvSpPr>
          <p:cNvPr id="24585" name="Text Box 7"/>
          <p:cNvSpPr txBox="1">
            <a:spLocks noChangeArrowheads="1"/>
          </p:cNvSpPr>
          <p:nvPr/>
        </p:nvSpPr>
        <p:spPr bwMode="auto">
          <a:xfrm>
            <a:off x="1143000" y="5943600"/>
            <a:ext cx="6934200" cy="641350"/>
          </a:xfrm>
          <a:prstGeom prst="rect">
            <a:avLst/>
          </a:prstGeom>
          <a:solidFill>
            <a:srgbClr val="CCFFFF"/>
          </a:solidFill>
          <a:ln w="9525">
            <a:solidFill>
              <a:schemeClr val="tx1">
                <a:lumMod val="50000"/>
                <a:lumOff val="50000"/>
              </a:schemeClr>
            </a:solidFill>
            <a:miter lim="800000"/>
            <a:headEnd/>
            <a:tailEnd/>
          </a:ln>
        </p:spPr>
        <p:txBody>
          <a:bodyPr wrap="square">
            <a:spAutoFit/>
          </a:bodyPr>
          <a:lstStyle/>
          <a:p>
            <a:pPr algn="ctr"/>
            <a:r>
              <a:rPr lang="en-US" b="1" dirty="0"/>
              <a:t>So</a:t>
            </a:r>
            <a:r>
              <a:rPr lang="en-US" dirty="0"/>
              <a:t>: Make the audience feel comfortable about the end of your presentation by telling them when it is finished.</a:t>
            </a:r>
          </a:p>
        </p:txBody>
      </p:sp>
      <p:sp>
        <p:nvSpPr>
          <p:cNvPr id="9" name="Footer Placeholder 8"/>
          <p:cNvSpPr>
            <a:spLocks noGrp="1"/>
          </p:cNvSpPr>
          <p:nvPr>
            <p:ph type="ftr" sz="quarter" idx="11"/>
          </p:nvPr>
        </p:nvSpPr>
        <p:spPr/>
        <p:txBody>
          <a:bodyPr/>
          <a:lstStyle/>
          <a:p>
            <a:pPr>
              <a:defRPr/>
            </a:pPr>
            <a:r>
              <a:rPr lang="en-US" smtClean="0"/>
              <a:t>© J. Paul Robinson, Purdue University</a:t>
            </a:r>
            <a:endParaRPr lang="en-US" dirty="0"/>
          </a:p>
        </p:txBody>
      </p:sp>
      <p:sp>
        <p:nvSpPr>
          <p:cNvPr id="11" name="Date Placeholder 10"/>
          <p:cNvSpPr>
            <a:spLocks noGrp="1"/>
          </p:cNvSpPr>
          <p:nvPr>
            <p:ph type="dt" sz="half" idx="10"/>
          </p:nvPr>
        </p:nvSpPr>
        <p:spPr/>
        <p:txBody>
          <a:bodyPr/>
          <a:lstStyle/>
          <a:p>
            <a:pPr>
              <a:defRPr/>
            </a:pPr>
            <a:fld id="{3959F52B-8459-4D32-B4EC-2E22CE55AA13}" type="datetime12">
              <a:rPr lang="en-US" smtClean="0"/>
              <a:t>12:22 PM</a:t>
            </a:fld>
            <a:endParaRPr lang="en-US"/>
          </a:p>
        </p:txBody>
      </p:sp>
      <p:sp>
        <p:nvSpPr>
          <p:cNvPr id="12" name="Slide Number Placeholder 11"/>
          <p:cNvSpPr>
            <a:spLocks noGrp="1"/>
          </p:cNvSpPr>
          <p:nvPr>
            <p:ph type="sldNum" sz="quarter" idx="12"/>
          </p:nvPr>
        </p:nvSpPr>
        <p:spPr/>
        <p:txBody>
          <a:bodyPr/>
          <a:lstStyle/>
          <a:p>
            <a:pPr>
              <a:defRPr/>
            </a:pPr>
            <a:fld id="{B152AA58-31AB-49D1-9E6D-AC4A8175D4B8}" type="slidenum">
              <a:rPr lang="en-US" smtClean="0"/>
              <a:pPr>
                <a:defRPr/>
              </a:pPr>
              <a:t>7</a:t>
            </a:fld>
            <a:r>
              <a:rPr lang="en-US" smtClean="0"/>
              <a:t> of 46</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457200" y="228600"/>
            <a:ext cx="8229600" cy="1143000"/>
          </a:xfrm>
        </p:spPr>
        <p:txBody>
          <a:bodyPr/>
          <a:lstStyle/>
          <a:p>
            <a:pPr eaLnBrk="1" hangingPunct="1"/>
            <a:r>
              <a:rPr lang="en-US" dirty="0" smtClean="0"/>
              <a:t>Key Material Items to consider</a:t>
            </a:r>
          </a:p>
        </p:txBody>
      </p:sp>
      <p:sp>
        <p:nvSpPr>
          <p:cNvPr id="27653" name="Rectangle 3"/>
          <p:cNvSpPr>
            <a:spLocks noGrp="1" noChangeArrowheads="1"/>
          </p:cNvSpPr>
          <p:nvPr>
            <p:ph type="body" idx="1"/>
          </p:nvPr>
        </p:nvSpPr>
        <p:spPr/>
        <p:txBody>
          <a:bodyPr/>
          <a:lstStyle/>
          <a:p>
            <a:pPr eaLnBrk="1" hangingPunct="1">
              <a:lnSpc>
                <a:spcPct val="90000"/>
              </a:lnSpc>
            </a:pPr>
            <a:r>
              <a:rPr lang="en-US" sz="2800" dirty="0" smtClean="0"/>
              <a:t>Your personal habits</a:t>
            </a:r>
          </a:p>
          <a:p>
            <a:pPr eaLnBrk="1" hangingPunct="1">
              <a:lnSpc>
                <a:spcPct val="90000"/>
              </a:lnSpc>
            </a:pPr>
            <a:r>
              <a:rPr lang="en-US" sz="2800" dirty="0" smtClean="0"/>
              <a:t>Use of the laser pointer</a:t>
            </a:r>
          </a:p>
          <a:p>
            <a:pPr eaLnBrk="1" hangingPunct="1">
              <a:lnSpc>
                <a:spcPct val="90000"/>
              </a:lnSpc>
            </a:pPr>
            <a:r>
              <a:rPr lang="en-US" sz="2800" dirty="0" smtClean="0"/>
              <a:t>The slide background</a:t>
            </a:r>
          </a:p>
          <a:p>
            <a:pPr eaLnBrk="1" hangingPunct="1">
              <a:lnSpc>
                <a:spcPct val="90000"/>
              </a:lnSpc>
            </a:pPr>
            <a:r>
              <a:rPr lang="en-US" sz="2800" dirty="0" smtClean="0"/>
              <a:t>Use of color</a:t>
            </a:r>
          </a:p>
          <a:p>
            <a:pPr eaLnBrk="1" hangingPunct="1">
              <a:lnSpc>
                <a:spcPct val="90000"/>
              </a:lnSpc>
            </a:pPr>
            <a:r>
              <a:rPr lang="en-US" sz="2800" dirty="0" smtClean="0"/>
              <a:t>Use of animation tools</a:t>
            </a:r>
          </a:p>
          <a:p>
            <a:pPr eaLnBrk="1" hangingPunct="1">
              <a:lnSpc>
                <a:spcPct val="90000"/>
              </a:lnSpc>
            </a:pPr>
            <a:r>
              <a:rPr lang="en-US" sz="2800" dirty="0" smtClean="0"/>
              <a:t>Use of diagrams or flow charts</a:t>
            </a:r>
          </a:p>
          <a:p>
            <a:pPr eaLnBrk="1" hangingPunct="1">
              <a:lnSpc>
                <a:spcPct val="90000"/>
              </a:lnSpc>
            </a:pPr>
            <a:r>
              <a:rPr lang="en-US" sz="2800" dirty="0" smtClean="0"/>
              <a:t>Amount of material per slide</a:t>
            </a:r>
          </a:p>
          <a:p>
            <a:pPr eaLnBrk="1" hangingPunct="1">
              <a:lnSpc>
                <a:spcPct val="90000"/>
              </a:lnSpc>
            </a:pPr>
            <a:r>
              <a:rPr lang="en-US" sz="2800" dirty="0" smtClean="0"/>
              <a:t>Number of slides in the presentation</a:t>
            </a:r>
          </a:p>
          <a:p>
            <a:pPr eaLnBrk="1" hangingPunct="1">
              <a:lnSpc>
                <a:spcPct val="90000"/>
              </a:lnSpc>
            </a:pPr>
            <a:r>
              <a:rPr lang="en-US" sz="2800" dirty="0" smtClean="0"/>
              <a:t>Your first and last slides</a:t>
            </a:r>
          </a:p>
          <a:p>
            <a:pPr eaLnBrk="1" hangingPunct="1">
              <a:lnSpc>
                <a:spcPct val="90000"/>
              </a:lnSpc>
            </a:pPr>
            <a:endParaRPr lang="en-US" sz="2800" dirty="0" smtClean="0"/>
          </a:p>
        </p:txBody>
      </p:sp>
      <p:sp>
        <p:nvSpPr>
          <p:cNvPr id="5" name="Footer Placeholder 4"/>
          <p:cNvSpPr>
            <a:spLocks noGrp="1"/>
          </p:cNvSpPr>
          <p:nvPr>
            <p:ph type="ftr" sz="quarter" idx="11"/>
          </p:nvPr>
        </p:nvSpPr>
        <p:spPr/>
        <p:txBody>
          <a:bodyPr/>
          <a:lstStyle/>
          <a:p>
            <a:pPr>
              <a:defRPr/>
            </a:pPr>
            <a:r>
              <a:rPr lang="en-US" smtClean="0"/>
              <a:t>© J. Paul Robinson, Purdue University</a:t>
            </a:r>
            <a:endParaRPr lang="en-US" dirty="0"/>
          </a:p>
        </p:txBody>
      </p:sp>
      <p:sp>
        <p:nvSpPr>
          <p:cNvPr id="7" name="Date Placeholder 6"/>
          <p:cNvSpPr>
            <a:spLocks noGrp="1"/>
          </p:cNvSpPr>
          <p:nvPr>
            <p:ph type="dt" sz="half" idx="10"/>
          </p:nvPr>
        </p:nvSpPr>
        <p:spPr/>
        <p:txBody>
          <a:bodyPr/>
          <a:lstStyle/>
          <a:p>
            <a:pPr>
              <a:defRPr/>
            </a:pPr>
            <a:fld id="{58FDAC51-6E94-4EB3-99A4-2ABC254849C5}" type="datetime12">
              <a:rPr lang="en-US" smtClean="0"/>
              <a:t>12:22 PM</a:t>
            </a:fld>
            <a:endParaRPr lang="en-US"/>
          </a:p>
        </p:txBody>
      </p:sp>
      <p:sp>
        <p:nvSpPr>
          <p:cNvPr id="8" name="Slide Number Placeholder 7"/>
          <p:cNvSpPr>
            <a:spLocks noGrp="1"/>
          </p:cNvSpPr>
          <p:nvPr>
            <p:ph type="sldNum" sz="quarter" idx="12"/>
          </p:nvPr>
        </p:nvSpPr>
        <p:spPr/>
        <p:txBody>
          <a:bodyPr/>
          <a:lstStyle/>
          <a:p>
            <a:pPr>
              <a:defRPr/>
            </a:pPr>
            <a:fld id="{B152AA58-31AB-49D1-9E6D-AC4A8175D4B8}" type="slidenum">
              <a:rPr lang="en-US" smtClean="0"/>
              <a:pPr>
                <a:defRPr/>
              </a:pPr>
              <a:t>8</a:t>
            </a:fld>
            <a:r>
              <a:rPr lang="en-US" smtClean="0"/>
              <a:t> of 46</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subTitle" idx="1"/>
          </p:nvPr>
        </p:nvSpPr>
        <p:spPr>
          <a:xfrm>
            <a:off x="228600" y="4572000"/>
            <a:ext cx="8534400" cy="1679575"/>
          </a:xfrm>
        </p:spPr>
        <p:txBody>
          <a:bodyPr/>
          <a:lstStyle/>
          <a:p>
            <a:pPr eaLnBrk="1" hangingPunct="1"/>
            <a:r>
              <a:rPr lang="en-US" sz="2800" dirty="0" smtClean="0"/>
              <a:t>J. Paul Robinson, Ph.D., &amp; </a:t>
            </a:r>
            <a:r>
              <a:rPr lang="en-US" sz="2800" dirty="0" err="1" smtClean="0"/>
              <a:t>Bartek</a:t>
            </a:r>
            <a:r>
              <a:rPr lang="en-US" sz="2800" dirty="0" smtClean="0"/>
              <a:t> </a:t>
            </a:r>
            <a:r>
              <a:rPr lang="en-US" sz="2800" dirty="0" err="1" smtClean="0"/>
              <a:t>Rajwa</a:t>
            </a:r>
            <a:r>
              <a:rPr lang="en-US" sz="2800" dirty="0" smtClean="0"/>
              <a:t>, Ph.D.</a:t>
            </a:r>
          </a:p>
          <a:p>
            <a:pPr eaLnBrk="1" hangingPunct="1"/>
            <a:r>
              <a:rPr lang="en-US" sz="2800" dirty="0" smtClean="0"/>
              <a:t>Purdue University Cytometry Laboratories </a:t>
            </a:r>
          </a:p>
        </p:txBody>
      </p:sp>
      <p:sp>
        <p:nvSpPr>
          <p:cNvPr id="25603" name="Rectangle 3"/>
          <p:cNvSpPr>
            <a:spLocks noGrp="1" noChangeArrowheads="1"/>
          </p:cNvSpPr>
          <p:nvPr>
            <p:ph type="ctrTitle"/>
          </p:nvPr>
        </p:nvSpPr>
        <p:spPr>
          <a:xfrm>
            <a:off x="914400" y="1219200"/>
            <a:ext cx="7391400" cy="3581400"/>
          </a:xfrm>
          <a:noFill/>
        </p:spPr>
        <p:txBody>
          <a:bodyPr/>
          <a:lstStyle/>
          <a:p>
            <a:pPr eaLnBrk="1" hangingPunct="1"/>
            <a:r>
              <a:rPr lang="en-US" b="1" smtClean="0"/>
              <a:t>Imaging, Flow Cytometry, and Functional Cytomics</a:t>
            </a:r>
            <a:r>
              <a:rPr lang="en-US" smtClean="0"/>
              <a:t> </a:t>
            </a:r>
            <a:r>
              <a:rPr lang="en-US" sz="3200" b="1" smtClean="0">
                <a:latin typeface="Tahoma" charset="0"/>
              </a:rPr>
              <a:t/>
            </a:r>
            <a:br>
              <a:rPr lang="en-US" sz="3200" b="1" smtClean="0">
                <a:latin typeface="Tahoma" charset="0"/>
              </a:rPr>
            </a:br>
            <a:r>
              <a:rPr lang="en-US" sz="3200" b="1" smtClean="0">
                <a:latin typeface="Tahoma" charset="0"/>
              </a:rPr>
              <a:t>A</a:t>
            </a:r>
            <a:r>
              <a:rPr lang="en-US" sz="2400" b="1" smtClean="0">
                <a:latin typeface="Tahoma" charset="0"/>
              </a:rPr>
              <a:t>pplications of</a:t>
            </a:r>
            <a:br>
              <a:rPr lang="en-US" sz="2400" b="1" smtClean="0">
                <a:latin typeface="Tahoma" charset="0"/>
              </a:rPr>
            </a:br>
            <a:r>
              <a:rPr lang="en-US" sz="2400" b="1" smtClean="0">
                <a:latin typeface="Tahoma" charset="0"/>
              </a:rPr>
              <a:t> current cell analysis techniques</a:t>
            </a:r>
            <a:r>
              <a:rPr lang="en-US" sz="2800" b="1" smtClean="0"/>
              <a:t/>
            </a:r>
            <a:br>
              <a:rPr lang="en-US" sz="2800" b="1" smtClean="0"/>
            </a:br>
            <a:endParaRPr lang="en-US" sz="2800" b="1" smtClean="0"/>
          </a:p>
        </p:txBody>
      </p:sp>
      <p:sp>
        <p:nvSpPr>
          <p:cNvPr id="25604" name="Text Box 4"/>
          <p:cNvSpPr txBox="1">
            <a:spLocks noChangeArrowheads="1"/>
          </p:cNvSpPr>
          <p:nvPr/>
        </p:nvSpPr>
        <p:spPr bwMode="auto">
          <a:xfrm>
            <a:off x="1524000" y="6172200"/>
            <a:ext cx="5975350" cy="641350"/>
          </a:xfrm>
          <a:prstGeom prst="rect">
            <a:avLst/>
          </a:prstGeom>
          <a:noFill/>
          <a:ln w="9525">
            <a:noFill/>
            <a:miter lim="800000"/>
            <a:headEnd/>
            <a:tailEnd/>
          </a:ln>
        </p:spPr>
        <p:txBody>
          <a:bodyPr>
            <a:spAutoFit/>
          </a:bodyPr>
          <a:lstStyle/>
          <a:p>
            <a:r>
              <a:rPr lang="en-US" b="1"/>
              <a:t>So:</a:t>
            </a:r>
            <a:r>
              <a:rPr lang="en-US"/>
              <a:t> Example Opening Slide – Has complex background – OK for one slide, but don’t use it for all the rest!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Cytomics</Template>
  <TotalTime>391</TotalTime>
  <Words>7113</Words>
  <Application>Microsoft Office PowerPoint</Application>
  <PresentationFormat>On-screen Show (4:3)</PresentationFormat>
  <Paragraphs>867</Paragraphs>
  <Slides>50</Slides>
  <Notes>50</Notes>
  <HiddenSlides>2</HiddenSlides>
  <MMClips>1</MMClips>
  <ScaleCrop>false</ScaleCrop>
  <HeadingPairs>
    <vt:vector size="4" baseType="variant">
      <vt:variant>
        <vt:lpstr>Theme</vt:lpstr>
      </vt:variant>
      <vt:variant>
        <vt:i4>9</vt:i4>
      </vt:variant>
      <vt:variant>
        <vt:lpstr>Slide Titles</vt:lpstr>
      </vt:variant>
      <vt:variant>
        <vt:i4>50</vt:i4>
      </vt:variant>
    </vt:vector>
  </HeadingPairs>
  <TitlesOfParts>
    <vt:vector size="59" baseType="lpstr">
      <vt:lpstr>Global</vt:lpstr>
      <vt:lpstr>Capsules</vt:lpstr>
      <vt:lpstr>Ocean</vt:lpstr>
      <vt:lpstr>Network Blitz</vt:lpstr>
      <vt:lpstr>Kimono</vt:lpstr>
      <vt:lpstr>Fireworks</vt:lpstr>
      <vt:lpstr>Default Design</vt:lpstr>
      <vt:lpstr>Refined</vt:lpstr>
      <vt:lpstr>Radial</vt:lpstr>
      <vt:lpstr>Presentation 101:  Some keys to a quality talk</vt:lpstr>
      <vt:lpstr>Goals of this Presentation</vt:lpstr>
      <vt:lpstr>The Three Essential Features of a Good Presentation</vt:lpstr>
      <vt:lpstr>Very basic rules of engagement</vt:lpstr>
      <vt:lpstr>Opening your presentation</vt:lpstr>
      <vt:lpstr>Your Opening Statement</vt:lpstr>
      <vt:lpstr>Your Closing Statement</vt:lpstr>
      <vt:lpstr>Key Material Items to consider</vt:lpstr>
      <vt:lpstr>Imaging, Flow Cytometry, and Functional Cytomics  Applications of  current cell analysis techniques </vt:lpstr>
      <vt:lpstr>Imaging, Flow Cytometry, and Functional Cytomics:   Applications of  current cell analysis techniques </vt:lpstr>
      <vt:lpstr>Your personal habits</vt:lpstr>
      <vt:lpstr>Using the pointer</vt:lpstr>
      <vt:lpstr>Pointer use reinforcement</vt:lpstr>
      <vt:lpstr>Pointer hints for nervous people (that’s most people actually!)</vt:lpstr>
      <vt:lpstr>Fonts</vt:lpstr>
      <vt:lpstr>Using Backgrounds</vt:lpstr>
      <vt:lpstr>Backgrounds</vt:lpstr>
      <vt:lpstr>What Resources are Required?</vt:lpstr>
      <vt:lpstr>What Resources are Required?</vt:lpstr>
      <vt:lpstr>What Resources are Required?</vt:lpstr>
      <vt:lpstr>What Resources are Required?</vt:lpstr>
      <vt:lpstr>What Resources are Required?</vt:lpstr>
      <vt:lpstr>Use of Color</vt:lpstr>
      <vt:lpstr>The difference between the computer screen and the projector screen</vt:lpstr>
      <vt:lpstr>Animation</vt:lpstr>
      <vt:lpstr>Advantages</vt:lpstr>
      <vt:lpstr>Advantages</vt:lpstr>
      <vt:lpstr>Advantages</vt:lpstr>
      <vt:lpstr>And for Imaging Technologies?</vt:lpstr>
      <vt:lpstr>And for Imaging Technologies?</vt:lpstr>
      <vt:lpstr>Hydrodynamically focused fluidics</vt:lpstr>
      <vt:lpstr>Use diagrams or flow charts if possible</vt:lpstr>
      <vt:lpstr>Animation helper</vt:lpstr>
      <vt:lpstr>Slide 34</vt:lpstr>
      <vt:lpstr>How a line scanning confocal works</vt:lpstr>
      <vt:lpstr>Slide 36</vt:lpstr>
      <vt:lpstr>Slide 37</vt:lpstr>
      <vt:lpstr>Slide 38</vt:lpstr>
      <vt:lpstr>Slide 39</vt:lpstr>
      <vt:lpstr>Data Slides</vt:lpstr>
      <vt:lpstr>Some things you should know about projectors and computers</vt:lpstr>
      <vt:lpstr>Playing slides with movies</vt:lpstr>
      <vt:lpstr>How Many Slides?</vt:lpstr>
      <vt:lpstr>Answering Questions</vt:lpstr>
      <vt:lpstr>Summary</vt:lpstr>
      <vt:lpstr>Acknowledgements</vt:lpstr>
      <vt:lpstr>Slide 47</vt:lpstr>
      <vt:lpstr>How were the Printouts Prepared?</vt:lpstr>
      <vt:lpstr>Features added</vt:lpstr>
      <vt:lpstr>About this Presentation</vt:lpstr>
    </vt:vector>
  </TitlesOfParts>
  <Company>Purdue University Cytometry Laboratories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101 for Graduate Students</dc:title>
  <dc:creator>J. Paul Robinson</dc:creator>
  <cp:lastModifiedBy>JPR</cp:lastModifiedBy>
  <cp:revision>164</cp:revision>
  <dcterms:created xsi:type="dcterms:W3CDTF">2007-05-21T17:21:08Z</dcterms:created>
  <dcterms:modified xsi:type="dcterms:W3CDTF">2010-07-21T16:56:27Z</dcterms:modified>
</cp:coreProperties>
</file>